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 id="257" r:id="rId4"/>
    <p:sldId id="258" r:id="rId5"/>
    <p:sldId id="272" r:id="rId6"/>
    <p:sldId id="260" r:id="rId7"/>
    <p:sldId id="261" r:id="rId8"/>
    <p:sldId id="262" r:id="rId9"/>
    <p:sldId id="263" r:id="rId10"/>
    <p:sldId id="264" r:id="rId11"/>
    <p:sldId id="265" r:id="rId12"/>
    <p:sldId id="273" r:id="rId13"/>
    <p:sldId id="267" r:id="rId14"/>
    <p:sldId id="271" r:id="rId15"/>
  </p:sldIdLst>
  <p:sldSz cx="12192000" cy="6858000"/>
  <p:notesSz cx="6858000" cy="9144000"/>
  <p:embeddedFontLst>
    <p:embeddedFont>
      <p:font typeface="OPPOSans H" panose="00020600040101010101" charset="-122"/>
      <p:regular r:id="rId19"/>
    </p:embeddedFont>
    <p:embeddedFont>
      <p:font typeface="OPPOSans R" panose="00020600040101010101" charset="-122"/>
      <p:regular r:id="rId20"/>
    </p:embeddedFont>
    <p:embeddedFont>
      <p:font typeface="OPPOSans L" panose="00020600040101010101" charset="-122"/>
      <p:regular r:id="rId21"/>
    </p:embeddedFont>
    <p:embeddedFont>
      <p:font typeface="Source Han Sans CN Bold" panose="020B0800000000000000" charset="-122"/>
      <p:bold r:id="rId22"/>
    </p:embeddedFont>
    <p:embeddedFont>
      <p:font typeface="Source Han Sans" panose="020B0500000000000000" charset="-122"/>
      <p:regular r:id="rId23"/>
    </p:embeddedFont>
    <p:embeddedFont>
      <p:font typeface="OPPOSans B" panose="00020600040101010101" charset="-122"/>
      <p:regular r:id="rId24"/>
    </p:embeddedFont>
    <p:embeddedFont>
      <p:font typeface="等线" panose="02010600030101010101" charset="-122"/>
      <p:regular r:id="rId25"/>
    </p:embeddedFont>
    <p:embeddedFont>
      <p:font typeface="微软雅黑" panose="020B0503020204020204" charset="-122"/>
      <p:regular r:id="rId2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40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font" Target="fonts/font8.fntdata"/><Relationship Id="rId25" Type="http://schemas.openxmlformats.org/officeDocument/2006/relationships/font" Target="fonts/font7.fntdata"/><Relationship Id="rId24" Type="http://schemas.openxmlformats.org/officeDocument/2006/relationships/font" Target="fonts/font6.fntdata"/><Relationship Id="rId23" Type="http://schemas.openxmlformats.org/officeDocument/2006/relationships/font" Target="fonts/font5.fntdata"/><Relationship Id="rId22" Type="http://schemas.openxmlformats.org/officeDocument/2006/relationships/font" Target="fonts/font4.fntdata"/><Relationship Id="rId21" Type="http://schemas.openxmlformats.org/officeDocument/2006/relationships/font" Target="fonts/font3.fntdata"/><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3" Type="http://schemas.openxmlformats.org/officeDocument/2006/relationships/slideLayout" Target="../slideLayouts/slideLayout1.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9" Type="http://schemas.openxmlformats.org/officeDocument/2006/relationships/tags" Target="../tags/tag21.xml"/><Relationship Id="rId8" Type="http://schemas.openxmlformats.org/officeDocument/2006/relationships/tags" Target="../tags/tag20.xml"/><Relationship Id="rId7" Type="http://schemas.openxmlformats.org/officeDocument/2006/relationships/tags" Target="../tags/tag19.xml"/><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tags" Target="../tags/tag14.xml"/><Relationship Id="rId16" Type="http://schemas.openxmlformats.org/officeDocument/2006/relationships/slideLayout" Target="../slideLayouts/slideLayout1.xml"/><Relationship Id="rId15" Type="http://schemas.openxmlformats.org/officeDocument/2006/relationships/tags" Target="../tags/tag27.xml"/><Relationship Id="rId14" Type="http://schemas.openxmlformats.org/officeDocument/2006/relationships/tags" Target="../tags/tag26.xml"/><Relationship Id="rId13" Type="http://schemas.openxmlformats.org/officeDocument/2006/relationships/tags" Target="../tags/tag25.xml"/><Relationship Id="rId12" Type="http://schemas.openxmlformats.org/officeDocument/2006/relationships/tags" Target="../tags/tag24.xml"/><Relationship Id="rId11" Type="http://schemas.openxmlformats.org/officeDocument/2006/relationships/tags" Target="../tags/tag23.xml"/><Relationship Id="rId10" Type="http://schemas.openxmlformats.org/officeDocument/2006/relationships/tags" Target="../tags/tag22.xml"/><Relationship Id="rId1" Type="http://schemas.openxmlformats.org/officeDocument/2006/relationships/tags" Target="../tags/tag1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24000">
                <a:schemeClr val="accent1">
                  <a:lumMod val="5000"/>
                  <a:lumOff val="95000"/>
                </a:schemeClr>
              </a:gs>
              <a:gs pos="99000">
                <a:schemeClr val="accent1">
                  <a:lumMod val="10000"/>
                  <a:lumOff val="90000"/>
                </a:schemeClr>
              </a:gs>
            </a:gsLst>
            <a:lin ang="2700000" scaled="0"/>
          </a:gradFill>
          <a:ln w="12700" cap="sq">
            <a:noFill/>
            <a:miter/>
          </a:ln>
        </p:spPr>
        <p:txBody>
          <a:bodyPr vert="horz" wrap="square" lIns="91440" tIns="45720" rIns="91440" bIns="45720" rtlCol="0" anchor="ctr"/>
          <a:lstStyle/>
          <a:p>
            <a:pPr algn="ctr"/>
            <a:endParaRPr kumimoji="1" lang="zh-CN" altLang="en-US"/>
          </a:p>
        </p:txBody>
      </p:sp>
      <p:pic>
        <p:nvPicPr>
          <p:cNvPr id="3" name="图片 2"/>
          <p:cNvPicPr>
            <a:picLocks noChangeAspect="1"/>
          </p:cNvPicPr>
          <p:nvPr/>
        </p:nvPicPr>
        <p:blipFill>
          <a:blip r:embed="rId1"/>
          <a:srcRect l="1071" t="406" r="1071" b="173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rect l="l" t="t" r="r" b="b"/>
            <a:pathLst>
              <a:path w="12192000" h="6858000">
                <a:moveTo>
                  <a:pt x="0" y="0"/>
                </a:moveTo>
                <a:lnTo>
                  <a:pt x="12192000" y="0"/>
                </a:lnTo>
                <a:lnTo>
                  <a:pt x="12192000" y="6858000"/>
                </a:lnTo>
                <a:lnTo>
                  <a:pt x="0" y="6858000"/>
                </a:lnTo>
                <a:close/>
              </a:path>
            </a:pathLst>
          </a:custGeom>
          <a:noFill/>
          <a:ln>
            <a:noFill/>
          </a:ln>
        </p:spPr>
      </p:pic>
      <p:sp>
        <p:nvSpPr>
          <p:cNvPr id="4" name="标题 1"/>
          <p:cNvSpPr txBox="1"/>
          <p:nvPr/>
        </p:nvSpPr>
        <p:spPr>
          <a:xfrm>
            <a:off x="506233" y="476236"/>
            <a:ext cx="11179535" cy="5905528"/>
          </a:xfrm>
          <a:prstGeom prst="rect">
            <a:avLst/>
          </a:prstGeom>
          <a:solidFill>
            <a:schemeClr val="bg1"/>
          </a:solidFill>
          <a:ln w="12700" cap="sq">
            <a:noFill/>
            <a:miter/>
          </a:ln>
          <a:effectLst>
            <a:outerShdw blurRad="177800" dist="38100" dir="2700000" algn="tl" rotWithShape="0">
              <a:schemeClr val="accent1">
                <a:alpha val="20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2278759" y="2217420"/>
            <a:ext cx="7634483" cy="1989568"/>
          </a:xfrm>
          <a:prstGeom prst="rect">
            <a:avLst/>
          </a:prstGeom>
          <a:noFill/>
          <a:ln>
            <a:noFill/>
          </a:ln>
          <a:effectLst>
            <a:outerShdw blurRad="177800" dist="38100" dir="2700000" algn="tl" rotWithShape="0">
              <a:schemeClr val="accent1">
                <a:alpha val="20000"/>
              </a:schemeClr>
            </a:outerShdw>
          </a:effectLst>
        </p:spPr>
        <p:txBody>
          <a:bodyPr vert="horz" wrap="square" lIns="91440" tIns="45720" rIns="91440" bIns="45720" rtlCol="0" anchor="ctr"/>
          <a:lstStyle/>
          <a:p>
            <a:pPr algn="ctr"/>
            <a:r>
              <a:rPr kumimoji="1" lang="en-US" altLang="zh-CN" sz="4700" dirty="0" err="1">
                <a:ln w="12700">
                  <a:noFill/>
                </a:ln>
                <a:solidFill>
                  <a:srgbClr val="2D248A">
                    <a:alpha val="100000"/>
                  </a:srgbClr>
                </a:solidFill>
                <a:latin typeface="OPPOSans H" panose="00020600040101010101" charset="-122"/>
                <a:ea typeface="OPPOSans H" panose="00020600040101010101" charset="-122"/>
                <a:cs typeface="OPPOSans H" panose="00020600040101010101" charset="-122"/>
              </a:rPr>
              <a:t>竞赛交流平台项目汇报</a:t>
            </a:r>
            <a:endParaRPr kumimoji="1" lang="zh-CN" altLang="en-US" dirty="0"/>
          </a:p>
        </p:txBody>
      </p:sp>
      <p:sp>
        <p:nvSpPr>
          <p:cNvPr id="6" name="标题 1"/>
          <p:cNvSpPr txBox="1"/>
          <p:nvPr/>
        </p:nvSpPr>
        <p:spPr>
          <a:xfrm>
            <a:off x="2924298" y="884311"/>
            <a:ext cx="6343404" cy="2646878"/>
          </a:xfrm>
          <a:prstGeom prst="rect">
            <a:avLst/>
          </a:prstGeom>
          <a:noFill/>
          <a:ln>
            <a:noFill/>
          </a:ln>
        </p:spPr>
        <p:txBody>
          <a:bodyPr vert="horz" wrap="square" lIns="91440" tIns="45720" rIns="91440" bIns="45720" rtlCol="0" anchor="t"/>
          <a:lstStyle/>
          <a:p>
            <a:pPr algn="ctr"/>
            <a:r>
              <a:rPr kumimoji="1" lang="en-US" altLang="zh-CN" sz="16600" dirty="0">
                <a:ln w="12700">
                  <a:noFill/>
                </a:ln>
                <a:gradFill>
                  <a:gsLst>
                    <a:gs pos="1000">
                      <a:srgbClr val="6A5FD5">
                        <a:alpha val="30000"/>
                      </a:srgbClr>
                    </a:gs>
                    <a:gs pos="66000">
                      <a:srgbClr val="6A5FD5">
                        <a:alpha val="0"/>
                      </a:srgbClr>
                    </a:gs>
                  </a:gsLst>
                  <a:lin ang="5400000" scaled="0"/>
                </a:gradFill>
                <a:latin typeface="OPPOSans H" panose="00020600040101010101" charset="-122"/>
                <a:ea typeface="OPPOSans H" panose="00020600040101010101" charset="-122"/>
                <a:cs typeface="OPPOSans H" panose="00020600040101010101" charset="-122"/>
              </a:rPr>
              <a:t>2024</a:t>
            </a:r>
            <a:endParaRPr kumimoji="1" lang="zh-CN" altLang="en-US" dirty="0"/>
          </a:p>
        </p:txBody>
      </p:sp>
      <p:sp>
        <p:nvSpPr>
          <p:cNvPr id="7" name="标题 1"/>
          <p:cNvSpPr txBox="1"/>
          <p:nvPr/>
        </p:nvSpPr>
        <p:spPr>
          <a:xfrm>
            <a:off x="4267648" y="4316310"/>
            <a:ext cx="3595704" cy="353412"/>
          </a:xfrm>
          <a:prstGeom prst="roundRect">
            <a:avLst>
              <a:gd name="adj" fmla="val 50000"/>
            </a:avLst>
          </a:prstGeom>
          <a:solidFill>
            <a:schemeClr val="accent1"/>
          </a:solidFill>
          <a:ln w="12700" cap="sq">
            <a:noFill/>
            <a:miter/>
          </a:ln>
          <a:effectLst>
            <a:outerShdw dist="63500" dir="2700000" algn="tl" rotWithShape="0">
              <a:schemeClr val="accent2"/>
            </a:outerShdw>
          </a:effectLst>
        </p:spPr>
        <p:txBody>
          <a:bodyPr vert="horz" wrap="square" lIns="91440" tIns="45720" rIns="91440" bIns="45720" rtlCol="0" anchor="ctr"/>
          <a:lstStyle/>
          <a:p>
            <a:pPr algn="ctr"/>
            <a:endParaRPr kumimoji="1" lang="zh-CN" altLang="en-US" dirty="0"/>
          </a:p>
        </p:txBody>
      </p:sp>
      <p:sp>
        <p:nvSpPr>
          <p:cNvPr id="8" name="标题 1"/>
          <p:cNvSpPr txBox="1"/>
          <p:nvPr/>
        </p:nvSpPr>
        <p:spPr>
          <a:xfrm>
            <a:off x="4779846" y="4342195"/>
            <a:ext cx="1797287" cy="307777"/>
          </a:xfrm>
          <a:prstGeom prst="rect">
            <a:avLst/>
          </a:prstGeom>
          <a:noFill/>
          <a:ln>
            <a:noFill/>
          </a:ln>
        </p:spPr>
        <p:txBody>
          <a:bodyPr vert="horz" wrap="square" lIns="91440" tIns="45720" rIns="91440" bIns="45720" rtlCol="0" anchor="t"/>
          <a:lstStyle/>
          <a:p>
            <a:pPr algn="ctr"/>
            <a:r>
              <a:rPr kumimoji="1" lang="zh-CN" altLang="en-US" sz="1400" dirty="0">
                <a:ln w="12700">
                  <a:noFill/>
                </a:ln>
                <a:solidFill>
                  <a:srgbClr val="FFFFFF">
                    <a:alpha val="50000"/>
                  </a:srgbClr>
                </a:solidFill>
                <a:latin typeface="OPPOSans R" panose="00020600040101010101" charset="-122"/>
                <a:ea typeface="OPPOSans R" panose="00020600040101010101" charset="-122"/>
                <a:cs typeface="OPPOSans R" panose="00020600040101010101" charset="-122"/>
              </a:rPr>
              <a:t>第</a:t>
            </a:r>
            <a:r>
              <a:rPr kumimoji="1" lang="en-US" altLang="zh-CN" sz="1400" dirty="0">
                <a:ln w="12700">
                  <a:noFill/>
                </a:ln>
                <a:solidFill>
                  <a:srgbClr val="FFFFFF">
                    <a:alpha val="50000"/>
                  </a:srgbClr>
                </a:solidFill>
                <a:latin typeface="OPPOSans R" panose="00020600040101010101" charset="-122"/>
                <a:ea typeface="OPPOSans R" panose="00020600040101010101" charset="-122"/>
                <a:cs typeface="OPPOSans R" panose="00020600040101010101" charset="-122"/>
              </a:rPr>
              <a:t>9</a:t>
            </a:r>
            <a:r>
              <a:rPr kumimoji="1" lang="zh-CN" altLang="en-US" sz="1400" dirty="0">
                <a:ln w="12700">
                  <a:noFill/>
                </a:ln>
                <a:solidFill>
                  <a:srgbClr val="FFFFFF">
                    <a:alpha val="50000"/>
                  </a:srgbClr>
                </a:solidFill>
                <a:latin typeface="OPPOSans R" panose="00020600040101010101" charset="-122"/>
                <a:ea typeface="OPPOSans R" panose="00020600040101010101" charset="-122"/>
                <a:cs typeface="OPPOSans R" panose="00020600040101010101" charset="-122"/>
              </a:rPr>
              <a:t>工作小组</a:t>
            </a:r>
            <a:endParaRPr kumimoji="1" lang="zh-CN" altLang="en-US" dirty="0"/>
          </a:p>
        </p:txBody>
      </p:sp>
      <p:sp>
        <p:nvSpPr>
          <p:cNvPr id="9" name="标题 1"/>
          <p:cNvSpPr txBox="1"/>
          <p:nvPr/>
        </p:nvSpPr>
        <p:spPr>
          <a:xfrm>
            <a:off x="6970871" y="4317484"/>
            <a:ext cx="953482" cy="392342"/>
          </a:xfrm>
          <a:prstGeom prst="roundRect">
            <a:avLst>
              <a:gd name="adj" fmla="val 50000"/>
            </a:avLst>
          </a:prstGeom>
          <a:solidFill>
            <a:schemeClr val="accent2"/>
          </a:solidFill>
          <a:ln w="12700" cap="sq">
            <a:noFill/>
            <a:miter/>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792379" y="5860698"/>
            <a:ext cx="2325915" cy="206467"/>
          </a:xfrm>
          <a:prstGeom prst="rect">
            <a:avLst/>
          </a:prstGeom>
          <a:noFill/>
          <a:ln>
            <a:noFill/>
          </a:ln>
        </p:spPr>
        <p:txBody>
          <a:bodyPr vert="horz" wrap="square" lIns="0" tIns="0" rIns="0" bIns="0" rtlCol="0" anchor="t"/>
          <a:lstStyle/>
          <a:p>
            <a:pPr algn="l"/>
            <a:r>
              <a:rPr kumimoji="1" lang="en-US" altLang="zh-CN" sz="1400">
                <a:ln w="6350">
                  <a:solidFill>
                    <a:srgbClr val="161245">
                      <a:alpha val="30000"/>
                    </a:srgbClr>
                  </a:solidFill>
                </a:ln>
                <a:noFill/>
                <a:latin typeface="OPPOSans R" panose="00020600040101010101" charset="-122"/>
                <a:ea typeface="OPPOSans R" panose="00020600040101010101" charset="-122"/>
                <a:cs typeface="OPPOSans R" panose="00020600040101010101" charset="-122"/>
              </a:rPr>
              <a:t>PowerPoint Design</a:t>
            </a:r>
            <a:endParaRPr kumimoji="1" lang="zh-CN" altLang="en-US"/>
          </a:p>
        </p:txBody>
      </p:sp>
      <p:sp>
        <p:nvSpPr>
          <p:cNvPr id="12" name="标题 1"/>
          <p:cNvSpPr txBox="1"/>
          <p:nvPr/>
        </p:nvSpPr>
        <p:spPr>
          <a:xfrm>
            <a:off x="914928" y="771174"/>
            <a:ext cx="657226" cy="240065"/>
          </a:xfrm>
          <a:custGeom>
            <a:avLst/>
            <a:gdLst>
              <a:gd name="connsiteX0" fmla="*/ 629709 w 657226"/>
              <a:gd name="connsiteY0" fmla="*/ 185031 h 240065"/>
              <a:gd name="connsiteX1" fmla="*/ 657226 w 657226"/>
              <a:gd name="connsiteY1" fmla="*/ 212548 h 240065"/>
              <a:gd name="connsiteX2" fmla="*/ 629709 w 657226"/>
              <a:gd name="connsiteY2" fmla="*/ 240065 h 240065"/>
              <a:gd name="connsiteX3" fmla="*/ 602192 w 657226"/>
              <a:gd name="connsiteY3" fmla="*/ 212548 h 240065"/>
              <a:gd name="connsiteX4" fmla="*/ 629709 w 657226"/>
              <a:gd name="connsiteY4" fmla="*/ 185031 h 240065"/>
              <a:gd name="connsiteX5" fmla="*/ 509271 w 657226"/>
              <a:gd name="connsiteY5" fmla="*/ 185031 h 240065"/>
              <a:gd name="connsiteX6" fmla="*/ 536788 w 657226"/>
              <a:gd name="connsiteY6" fmla="*/ 212548 h 240065"/>
              <a:gd name="connsiteX7" fmla="*/ 509271 w 657226"/>
              <a:gd name="connsiteY7" fmla="*/ 240065 h 240065"/>
              <a:gd name="connsiteX8" fmla="*/ 481754 w 657226"/>
              <a:gd name="connsiteY8" fmla="*/ 212548 h 240065"/>
              <a:gd name="connsiteX9" fmla="*/ 509271 w 657226"/>
              <a:gd name="connsiteY9" fmla="*/ 185031 h 240065"/>
              <a:gd name="connsiteX10" fmla="*/ 388833 w 657226"/>
              <a:gd name="connsiteY10" fmla="*/ 185031 h 240065"/>
              <a:gd name="connsiteX11" fmla="*/ 416350 w 657226"/>
              <a:gd name="connsiteY11" fmla="*/ 212548 h 240065"/>
              <a:gd name="connsiteX12" fmla="*/ 388833 w 657226"/>
              <a:gd name="connsiteY12" fmla="*/ 240065 h 240065"/>
              <a:gd name="connsiteX13" fmla="*/ 361316 w 657226"/>
              <a:gd name="connsiteY13" fmla="*/ 212548 h 240065"/>
              <a:gd name="connsiteX14" fmla="*/ 388833 w 657226"/>
              <a:gd name="connsiteY14" fmla="*/ 185031 h 240065"/>
              <a:gd name="connsiteX15" fmla="*/ 268394 w 657226"/>
              <a:gd name="connsiteY15" fmla="*/ 185031 h 240065"/>
              <a:gd name="connsiteX16" fmla="*/ 295911 w 657226"/>
              <a:gd name="connsiteY16" fmla="*/ 212548 h 240065"/>
              <a:gd name="connsiteX17" fmla="*/ 268394 w 657226"/>
              <a:gd name="connsiteY17" fmla="*/ 240065 h 240065"/>
              <a:gd name="connsiteX18" fmla="*/ 240877 w 657226"/>
              <a:gd name="connsiteY18" fmla="*/ 212548 h 240065"/>
              <a:gd name="connsiteX19" fmla="*/ 268394 w 657226"/>
              <a:gd name="connsiteY19" fmla="*/ 185031 h 240065"/>
              <a:gd name="connsiteX20" fmla="*/ 147956 w 657226"/>
              <a:gd name="connsiteY20" fmla="*/ 185031 h 240065"/>
              <a:gd name="connsiteX21" fmla="*/ 175473 w 657226"/>
              <a:gd name="connsiteY21" fmla="*/ 212548 h 240065"/>
              <a:gd name="connsiteX22" fmla="*/ 147956 w 657226"/>
              <a:gd name="connsiteY22" fmla="*/ 240065 h 240065"/>
              <a:gd name="connsiteX23" fmla="*/ 120439 w 657226"/>
              <a:gd name="connsiteY23" fmla="*/ 212548 h 240065"/>
              <a:gd name="connsiteX24" fmla="*/ 147956 w 657226"/>
              <a:gd name="connsiteY24" fmla="*/ 185031 h 240065"/>
              <a:gd name="connsiteX25" fmla="*/ 27517 w 657226"/>
              <a:gd name="connsiteY25" fmla="*/ 185031 h 240065"/>
              <a:gd name="connsiteX26" fmla="*/ 55034 w 657226"/>
              <a:gd name="connsiteY26" fmla="*/ 212548 h 240065"/>
              <a:gd name="connsiteX27" fmla="*/ 27517 w 657226"/>
              <a:gd name="connsiteY27" fmla="*/ 240065 h 240065"/>
              <a:gd name="connsiteX28" fmla="*/ 0 w 657226"/>
              <a:gd name="connsiteY28" fmla="*/ 212548 h 240065"/>
              <a:gd name="connsiteX29" fmla="*/ 27517 w 657226"/>
              <a:gd name="connsiteY29" fmla="*/ 185031 h 240065"/>
              <a:gd name="connsiteX30" fmla="*/ 629709 w 657226"/>
              <a:gd name="connsiteY30" fmla="*/ 93778 h 240065"/>
              <a:gd name="connsiteX31" fmla="*/ 657226 w 657226"/>
              <a:gd name="connsiteY31" fmla="*/ 121295 h 240065"/>
              <a:gd name="connsiteX32" fmla="*/ 629709 w 657226"/>
              <a:gd name="connsiteY32" fmla="*/ 148812 h 240065"/>
              <a:gd name="connsiteX33" fmla="*/ 602192 w 657226"/>
              <a:gd name="connsiteY33" fmla="*/ 121295 h 240065"/>
              <a:gd name="connsiteX34" fmla="*/ 629709 w 657226"/>
              <a:gd name="connsiteY34" fmla="*/ 93778 h 240065"/>
              <a:gd name="connsiteX35" fmla="*/ 509271 w 657226"/>
              <a:gd name="connsiteY35" fmla="*/ 93778 h 240065"/>
              <a:gd name="connsiteX36" fmla="*/ 536788 w 657226"/>
              <a:gd name="connsiteY36" fmla="*/ 121295 h 240065"/>
              <a:gd name="connsiteX37" fmla="*/ 509271 w 657226"/>
              <a:gd name="connsiteY37" fmla="*/ 148812 h 240065"/>
              <a:gd name="connsiteX38" fmla="*/ 481754 w 657226"/>
              <a:gd name="connsiteY38" fmla="*/ 121295 h 240065"/>
              <a:gd name="connsiteX39" fmla="*/ 509271 w 657226"/>
              <a:gd name="connsiteY39" fmla="*/ 93778 h 240065"/>
              <a:gd name="connsiteX40" fmla="*/ 388833 w 657226"/>
              <a:gd name="connsiteY40" fmla="*/ 93778 h 240065"/>
              <a:gd name="connsiteX41" fmla="*/ 416350 w 657226"/>
              <a:gd name="connsiteY41" fmla="*/ 121295 h 240065"/>
              <a:gd name="connsiteX42" fmla="*/ 388833 w 657226"/>
              <a:gd name="connsiteY42" fmla="*/ 148812 h 240065"/>
              <a:gd name="connsiteX43" fmla="*/ 361316 w 657226"/>
              <a:gd name="connsiteY43" fmla="*/ 121295 h 240065"/>
              <a:gd name="connsiteX44" fmla="*/ 388833 w 657226"/>
              <a:gd name="connsiteY44" fmla="*/ 93778 h 240065"/>
              <a:gd name="connsiteX45" fmla="*/ 268394 w 657226"/>
              <a:gd name="connsiteY45" fmla="*/ 93778 h 240065"/>
              <a:gd name="connsiteX46" fmla="*/ 295911 w 657226"/>
              <a:gd name="connsiteY46" fmla="*/ 121295 h 240065"/>
              <a:gd name="connsiteX47" fmla="*/ 268394 w 657226"/>
              <a:gd name="connsiteY47" fmla="*/ 148812 h 240065"/>
              <a:gd name="connsiteX48" fmla="*/ 240877 w 657226"/>
              <a:gd name="connsiteY48" fmla="*/ 121295 h 240065"/>
              <a:gd name="connsiteX49" fmla="*/ 268394 w 657226"/>
              <a:gd name="connsiteY49" fmla="*/ 93778 h 240065"/>
              <a:gd name="connsiteX50" fmla="*/ 147956 w 657226"/>
              <a:gd name="connsiteY50" fmla="*/ 93778 h 240065"/>
              <a:gd name="connsiteX51" fmla="*/ 175473 w 657226"/>
              <a:gd name="connsiteY51" fmla="*/ 121295 h 240065"/>
              <a:gd name="connsiteX52" fmla="*/ 147956 w 657226"/>
              <a:gd name="connsiteY52" fmla="*/ 148812 h 240065"/>
              <a:gd name="connsiteX53" fmla="*/ 120439 w 657226"/>
              <a:gd name="connsiteY53" fmla="*/ 121295 h 240065"/>
              <a:gd name="connsiteX54" fmla="*/ 147956 w 657226"/>
              <a:gd name="connsiteY54" fmla="*/ 93778 h 240065"/>
              <a:gd name="connsiteX55" fmla="*/ 27517 w 657226"/>
              <a:gd name="connsiteY55" fmla="*/ 93778 h 240065"/>
              <a:gd name="connsiteX56" fmla="*/ 55034 w 657226"/>
              <a:gd name="connsiteY56" fmla="*/ 121295 h 240065"/>
              <a:gd name="connsiteX57" fmla="*/ 27517 w 657226"/>
              <a:gd name="connsiteY57" fmla="*/ 148812 h 240065"/>
              <a:gd name="connsiteX58" fmla="*/ 0 w 657226"/>
              <a:gd name="connsiteY58" fmla="*/ 121295 h 240065"/>
              <a:gd name="connsiteX59" fmla="*/ 27517 w 657226"/>
              <a:gd name="connsiteY59" fmla="*/ 93778 h 240065"/>
              <a:gd name="connsiteX60" fmla="*/ 629709 w 657226"/>
              <a:gd name="connsiteY60" fmla="*/ 0 h 240065"/>
              <a:gd name="connsiteX61" fmla="*/ 657226 w 657226"/>
              <a:gd name="connsiteY61" fmla="*/ 27517 h 240065"/>
              <a:gd name="connsiteX62" fmla="*/ 629709 w 657226"/>
              <a:gd name="connsiteY62" fmla="*/ 55034 h 240065"/>
              <a:gd name="connsiteX63" fmla="*/ 602192 w 657226"/>
              <a:gd name="connsiteY63" fmla="*/ 27517 h 240065"/>
              <a:gd name="connsiteX64" fmla="*/ 629709 w 657226"/>
              <a:gd name="connsiteY64" fmla="*/ 0 h 240065"/>
              <a:gd name="connsiteX65" fmla="*/ 509271 w 657226"/>
              <a:gd name="connsiteY65" fmla="*/ 0 h 240065"/>
              <a:gd name="connsiteX66" fmla="*/ 536788 w 657226"/>
              <a:gd name="connsiteY66" fmla="*/ 27517 h 240065"/>
              <a:gd name="connsiteX67" fmla="*/ 509271 w 657226"/>
              <a:gd name="connsiteY67" fmla="*/ 55034 h 240065"/>
              <a:gd name="connsiteX68" fmla="*/ 481754 w 657226"/>
              <a:gd name="connsiteY68" fmla="*/ 27517 h 240065"/>
              <a:gd name="connsiteX69" fmla="*/ 509271 w 657226"/>
              <a:gd name="connsiteY69" fmla="*/ 0 h 240065"/>
              <a:gd name="connsiteX70" fmla="*/ 388833 w 657226"/>
              <a:gd name="connsiteY70" fmla="*/ 0 h 240065"/>
              <a:gd name="connsiteX71" fmla="*/ 416350 w 657226"/>
              <a:gd name="connsiteY71" fmla="*/ 27517 h 240065"/>
              <a:gd name="connsiteX72" fmla="*/ 388833 w 657226"/>
              <a:gd name="connsiteY72" fmla="*/ 55034 h 240065"/>
              <a:gd name="connsiteX73" fmla="*/ 361316 w 657226"/>
              <a:gd name="connsiteY73" fmla="*/ 27517 h 240065"/>
              <a:gd name="connsiteX74" fmla="*/ 388833 w 657226"/>
              <a:gd name="connsiteY74" fmla="*/ 0 h 240065"/>
              <a:gd name="connsiteX75" fmla="*/ 268394 w 657226"/>
              <a:gd name="connsiteY75" fmla="*/ 0 h 240065"/>
              <a:gd name="connsiteX76" fmla="*/ 295911 w 657226"/>
              <a:gd name="connsiteY76" fmla="*/ 27517 h 240065"/>
              <a:gd name="connsiteX77" fmla="*/ 268394 w 657226"/>
              <a:gd name="connsiteY77" fmla="*/ 55034 h 240065"/>
              <a:gd name="connsiteX78" fmla="*/ 240877 w 657226"/>
              <a:gd name="connsiteY78" fmla="*/ 27517 h 240065"/>
              <a:gd name="connsiteX79" fmla="*/ 268394 w 657226"/>
              <a:gd name="connsiteY79" fmla="*/ 0 h 240065"/>
              <a:gd name="connsiteX80" fmla="*/ 147956 w 657226"/>
              <a:gd name="connsiteY80" fmla="*/ 0 h 240065"/>
              <a:gd name="connsiteX81" fmla="*/ 175473 w 657226"/>
              <a:gd name="connsiteY81" fmla="*/ 27517 h 240065"/>
              <a:gd name="connsiteX82" fmla="*/ 147956 w 657226"/>
              <a:gd name="connsiteY82" fmla="*/ 55034 h 240065"/>
              <a:gd name="connsiteX83" fmla="*/ 120439 w 657226"/>
              <a:gd name="connsiteY83" fmla="*/ 27517 h 240065"/>
              <a:gd name="connsiteX84" fmla="*/ 147956 w 657226"/>
              <a:gd name="connsiteY84" fmla="*/ 0 h 240065"/>
              <a:gd name="connsiteX85" fmla="*/ 27517 w 657226"/>
              <a:gd name="connsiteY85" fmla="*/ 0 h 240065"/>
              <a:gd name="connsiteX86" fmla="*/ 55034 w 657226"/>
              <a:gd name="connsiteY86" fmla="*/ 27517 h 240065"/>
              <a:gd name="connsiteX87" fmla="*/ 27517 w 657226"/>
              <a:gd name="connsiteY87" fmla="*/ 55034 h 240065"/>
              <a:gd name="connsiteX88" fmla="*/ 0 w 657226"/>
              <a:gd name="connsiteY88" fmla="*/ 27517 h 240065"/>
              <a:gd name="connsiteX89" fmla="*/ 27517 w 657226"/>
              <a:gd name="connsiteY89" fmla="*/ 0 h 240065"/>
            </a:gdLst>
            <a:ahLst/>
            <a:cxnLst/>
            <a:rect l="l" t="t" r="r" b="b"/>
            <a:pathLst>
              <a:path w="657226" h="240065">
                <a:moveTo>
                  <a:pt x="629709" y="185031"/>
                </a:moveTo>
                <a:cubicBezTo>
                  <a:pt x="644906" y="185031"/>
                  <a:pt x="657226" y="197351"/>
                  <a:pt x="657226" y="212548"/>
                </a:cubicBezTo>
                <a:cubicBezTo>
                  <a:pt x="657226" y="227745"/>
                  <a:pt x="644906" y="240065"/>
                  <a:pt x="629709" y="240065"/>
                </a:cubicBezTo>
                <a:cubicBezTo>
                  <a:pt x="614512" y="240065"/>
                  <a:pt x="602192" y="227745"/>
                  <a:pt x="602192" y="212548"/>
                </a:cubicBezTo>
                <a:cubicBezTo>
                  <a:pt x="602192" y="197351"/>
                  <a:pt x="614512" y="185031"/>
                  <a:pt x="629709" y="185031"/>
                </a:cubicBezTo>
                <a:close/>
                <a:moveTo>
                  <a:pt x="509271" y="185031"/>
                </a:moveTo>
                <a:cubicBezTo>
                  <a:pt x="524468" y="185031"/>
                  <a:pt x="536788" y="197351"/>
                  <a:pt x="536788" y="212548"/>
                </a:cubicBezTo>
                <a:cubicBezTo>
                  <a:pt x="536788" y="227745"/>
                  <a:pt x="524468" y="240065"/>
                  <a:pt x="509271" y="240065"/>
                </a:cubicBezTo>
                <a:cubicBezTo>
                  <a:pt x="494074" y="240065"/>
                  <a:pt x="481754" y="227745"/>
                  <a:pt x="481754" y="212548"/>
                </a:cubicBezTo>
                <a:cubicBezTo>
                  <a:pt x="481754" y="197351"/>
                  <a:pt x="494074" y="185031"/>
                  <a:pt x="509271" y="185031"/>
                </a:cubicBezTo>
                <a:close/>
                <a:moveTo>
                  <a:pt x="388833" y="185031"/>
                </a:moveTo>
                <a:cubicBezTo>
                  <a:pt x="404030" y="185031"/>
                  <a:pt x="416350" y="197351"/>
                  <a:pt x="416350" y="212548"/>
                </a:cubicBezTo>
                <a:cubicBezTo>
                  <a:pt x="416350" y="227745"/>
                  <a:pt x="404030" y="240065"/>
                  <a:pt x="388833" y="240065"/>
                </a:cubicBezTo>
                <a:cubicBezTo>
                  <a:pt x="373636" y="240065"/>
                  <a:pt x="361316" y="227745"/>
                  <a:pt x="361316" y="212548"/>
                </a:cubicBezTo>
                <a:cubicBezTo>
                  <a:pt x="361316" y="197351"/>
                  <a:pt x="373636" y="185031"/>
                  <a:pt x="388833" y="185031"/>
                </a:cubicBezTo>
                <a:close/>
                <a:moveTo>
                  <a:pt x="268394" y="185031"/>
                </a:moveTo>
                <a:cubicBezTo>
                  <a:pt x="283591" y="185031"/>
                  <a:pt x="295911" y="197351"/>
                  <a:pt x="295911" y="212548"/>
                </a:cubicBezTo>
                <a:cubicBezTo>
                  <a:pt x="295911" y="227745"/>
                  <a:pt x="283591" y="240065"/>
                  <a:pt x="268394" y="240065"/>
                </a:cubicBezTo>
                <a:cubicBezTo>
                  <a:pt x="253197" y="240065"/>
                  <a:pt x="240877" y="227745"/>
                  <a:pt x="240877" y="212548"/>
                </a:cubicBezTo>
                <a:cubicBezTo>
                  <a:pt x="240877" y="197351"/>
                  <a:pt x="253197" y="185031"/>
                  <a:pt x="268394" y="185031"/>
                </a:cubicBezTo>
                <a:close/>
                <a:moveTo>
                  <a:pt x="147956" y="185031"/>
                </a:moveTo>
                <a:cubicBezTo>
                  <a:pt x="163153" y="185031"/>
                  <a:pt x="175473" y="197351"/>
                  <a:pt x="175473" y="212548"/>
                </a:cubicBezTo>
                <a:cubicBezTo>
                  <a:pt x="175473" y="227745"/>
                  <a:pt x="163153" y="240065"/>
                  <a:pt x="147956" y="240065"/>
                </a:cubicBezTo>
                <a:cubicBezTo>
                  <a:pt x="132759" y="240065"/>
                  <a:pt x="120439" y="227745"/>
                  <a:pt x="120439" y="212548"/>
                </a:cubicBezTo>
                <a:cubicBezTo>
                  <a:pt x="120439" y="197351"/>
                  <a:pt x="132759" y="185031"/>
                  <a:pt x="147956" y="185031"/>
                </a:cubicBezTo>
                <a:close/>
                <a:moveTo>
                  <a:pt x="27517" y="185031"/>
                </a:moveTo>
                <a:cubicBezTo>
                  <a:pt x="42714" y="185031"/>
                  <a:pt x="55034" y="197351"/>
                  <a:pt x="55034" y="212548"/>
                </a:cubicBezTo>
                <a:cubicBezTo>
                  <a:pt x="55034" y="227745"/>
                  <a:pt x="42714" y="240065"/>
                  <a:pt x="27517" y="240065"/>
                </a:cubicBezTo>
                <a:cubicBezTo>
                  <a:pt x="12320" y="240065"/>
                  <a:pt x="0" y="227745"/>
                  <a:pt x="0" y="212548"/>
                </a:cubicBezTo>
                <a:cubicBezTo>
                  <a:pt x="0" y="197351"/>
                  <a:pt x="12320" y="185031"/>
                  <a:pt x="27517" y="185031"/>
                </a:cubicBezTo>
                <a:close/>
                <a:moveTo>
                  <a:pt x="629709" y="93778"/>
                </a:moveTo>
                <a:cubicBezTo>
                  <a:pt x="644906" y="93778"/>
                  <a:pt x="657226" y="106098"/>
                  <a:pt x="657226" y="121295"/>
                </a:cubicBezTo>
                <a:cubicBezTo>
                  <a:pt x="657226" y="136492"/>
                  <a:pt x="644906" y="148812"/>
                  <a:pt x="629709" y="148812"/>
                </a:cubicBezTo>
                <a:cubicBezTo>
                  <a:pt x="614512" y="148812"/>
                  <a:pt x="602192" y="136492"/>
                  <a:pt x="602192" y="121295"/>
                </a:cubicBezTo>
                <a:cubicBezTo>
                  <a:pt x="602192" y="106098"/>
                  <a:pt x="614512" y="93778"/>
                  <a:pt x="629709" y="93778"/>
                </a:cubicBezTo>
                <a:close/>
                <a:moveTo>
                  <a:pt x="509271" y="93778"/>
                </a:moveTo>
                <a:cubicBezTo>
                  <a:pt x="524468" y="93778"/>
                  <a:pt x="536788" y="106098"/>
                  <a:pt x="536788" y="121295"/>
                </a:cubicBezTo>
                <a:cubicBezTo>
                  <a:pt x="536788" y="136492"/>
                  <a:pt x="524468" y="148812"/>
                  <a:pt x="509271" y="148812"/>
                </a:cubicBezTo>
                <a:cubicBezTo>
                  <a:pt x="494074" y="148812"/>
                  <a:pt x="481754" y="136492"/>
                  <a:pt x="481754" y="121295"/>
                </a:cubicBezTo>
                <a:cubicBezTo>
                  <a:pt x="481754" y="106098"/>
                  <a:pt x="494074" y="93778"/>
                  <a:pt x="509271" y="93778"/>
                </a:cubicBezTo>
                <a:close/>
                <a:moveTo>
                  <a:pt x="388833" y="93778"/>
                </a:moveTo>
                <a:cubicBezTo>
                  <a:pt x="404030" y="93778"/>
                  <a:pt x="416350" y="106098"/>
                  <a:pt x="416350" y="121295"/>
                </a:cubicBezTo>
                <a:cubicBezTo>
                  <a:pt x="416350" y="136492"/>
                  <a:pt x="404030" y="148812"/>
                  <a:pt x="388833" y="148812"/>
                </a:cubicBezTo>
                <a:cubicBezTo>
                  <a:pt x="373636" y="148812"/>
                  <a:pt x="361316" y="136492"/>
                  <a:pt x="361316" y="121295"/>
                </a:cubicBezTo>
                <a:cubicBezTo>
                  <a:pt x="361316" y="106098"/>
                  <a:pt x="373636" y="93778"/>
                  <a:pt x="388833" y="93778"/>
                </a:cubicBezTo>
                <a:close/>
                <a:moveTo>
                  <a:pt x="268394" y="93778"/>
                </a:moveTo>
                <a:cubicBezTo>
                  <a:pt x="283591" y="93778"/>
                  <a:pt x="295911" y="106098"/>
                  <a:pt x="295911" y="121295"/>
                </a:cubicBezTo>
                <a:cubicBezTo>
                  <a:pt x="295911" y="136492"/>
                  <a:pt x="283591" y="148812"/>
                  <a:pt x="268394" y="148812"/>
                </a:cubicBezTo>
                <a:cubicBezTo>
                  <a:pt x="253197" y="148812"/>
                  <a:pt x="240877" y="136492"/>
                  <a:pt x="240877" y="121295"/>
                </a:cubicBezTo>
                <a:cubicBezTo>
                  <a:pt x="240877" y="106098"/>
                  <a:pt x="253197" y="93778"/>
                  <a:pt x="268394" y="93778"/>
                </a:cubicBezTo>
                <a:close/>
                <a:moveTo>
                  <a:pt x="147956" y="93778"/>
                </a:moveTo>
                <a:cubicBezTo>
                  <a:pt x="163153" y="93778"/>
                  <a:pt x="175473" y="106098"/>
                  <a:pt x="175473" y="121295"/>
                </a:cubicBezTo>
                <a:cubicBezTo>
                  <a:pt x="175473" y="136492"/>
                  <a:pt x="163153" y="148812"/>
                  <a:pt x="147956" y="148812"/>
                </a:cubicBezTo>
                <a:cubicBezTo>
                  <a:pt x="132759" y="148812"/>
                  <a:pt x="120439" y="136492"/>
                  <a:pt x="120439" y="121295"/>
                </a:cubicBezTo>
                <a:cubicBezTo>
                  <a:pt x="120439" y="106098"/>
                  <a:pt x="132759" y="93778"/>
                  <a:pt x="147956" y="93778"/>
                </a:cubicBezTo>
                <a:close/>
                <a:moveTo>
                  <a:pt x="27517" y="93778"/>
                </a:moveTo>
                <a:cubicBezTo>
                  <a:pt x="42714" y="93778"/>
                  <a:pt x="55034" y="106098"/>
                  <a:pt x="55034" y="121295"/>
                </a:cubicBezTo>
                <a:cubicBezTo>
                  <a:pt x="55034" y="136492"/>
                  <a:pt x="42714" y="148812"/>
                  <a:pt x="27517" y="148812"/>
                </a:cubicBezTo>
                <a:cubicBezTo>
                  <a:pt x="12320" y="148812"/>
                  <a:pt x="0" y="136492"/>
                  <a:pt x="0" y="121295"/>
                </a:cubicBezTo>
                <a:cubicBezTo>
                  <a:pt x="0" y="106098"/>
                  <a:pt x="12320" y="93778"/>
                  <a:pt x="27517" y="93778"/>
                </a:cubicBezTo>
                <a:close/>
                <a:moveTo>
                  <a:pt x="629709" y="0"/>
                </a:moveTo>
                <a:cubicBezTo>
                  <a:pt x="644906" y="0"/>
                  <a:pt x="657226" y="12320"/>
                  <a:pt x="657226" y="27517"/>
                </a:cubicBezTo>
                <a:cubicBezTo>
                  <a:pt x="657226" y="42714"/>
                  <a:pt x="644906" y="55034"/>
                  <a:pt x="629709" y="55034"/>
                </a:cubicBezTo>
                <a:cubicBezTo>
                  <a:pt x="614512" y="55034"/>
                  <a:pt x="602192" y="42714"/>
                  <a:pt x="602192" y="27517"/>
                </a:cubicBezTo>
                <a:cubicBezTo>
                  <a:pt x="602192" y="12320"/>
                  <a:pt x="614512" y="0"/>
                  <a:pt x="629709" y="0"/>
                </a:cubicBezTo>
                <a:close/>
                <a:moveTo>
                  <a:pt x="509271" y="0"/>
                </a:moveTo>
                <a:cubicBezTo>
                  <a:pt x="524468" y="0"/>
                  <a:pt x="536788" y="12320"/>
                  <a:pt x="536788" y="27517"/>
                </a:cubicBezTo>
                <a:cubicBezTo>
                  <a:pt x="536788" y="42714"/>
                  <a:pt x="524468" y="55034"/>
                  <a:pt x="509271" y="55034"/>
                </a:cubicBezTo>
                <a:cubicBezTo>
                  <a:pt x="494074" y="55034"/>
                  <a:pt x="481754" y="42714"/>
                  <a:pt x="481754" y="27517"/>
                </a:cubicBezTo>
                <a:cubicBezTo>
                  <a:pt x="481754" y="12320"/>
                  <a:pt x="494074" y="0"/>
                  <a:pt x="509271" y="0"/>
                </a:cubicBezTo>
                <a:close/>
                <a:moveTo>
                  <a:pt x="388833" y="0"/>
                </a:moveTo>
                <a:cubicBezTo>
                  <a:pt x="404030" y="0"/>
                  <a:pt x="416350" y="12320"/>
                  <a:pt x="416350" y="27517"/>
                </a:cubicBezTo>
                <a:cubicBezTo>
                  <a:pt x="416350" y="42714"/>
                  <a:pt x="404030" y="55034"/>
                  <a:pt x="388833" y="55034"/>
                </a:cubicBezTo>
                <a:cubicBezTo>
                  <a:pt x="373636" y="55034"/>
                  <a:pt x="361316" y="42714"/>
                  <a:pt x="361316" y="27517"/>
                </a:cubicBezTo>
                <a:cubicBezTo>
                  <a:pt x="361316" y="12320"/>
                  <a:pt x="373636" y="0"/>
                  <a:pt x="388833" y="0"/>
                </a:cubicBezTo>
                <a:close/>
                <a:moveTo>
                  <a:pt x="268394" y="0"/>
                </a:moveTo>
                <a:cubicBezTo>
                  <a:pt x="283591" y="0"/>
                  <a:pt x="295911" y="12320"/>
                  <a:pt x="295911" y="27517"/>
                </a:cubicBezTo>
                <a:cubicBezTo>
                  <a:pt x="295911" y="42714"/>
                  <a:pt x="283591" y="55034"/>
                  <a:pt x="268394" y="55034"/>
                </a:cubicBezTo>
                <a:cubicBezTo>
                  <a:pt x="253197" y="55034"/>
                  <a:pt x="240877" y="42714"/>
                  <a:pt x="240877" y="27517"/>
                </a:cubicBezTo>
                <a:cubicBezTo>
                  <a:pt x="240877" y="12320"/>
                  <a:pt x="253197" y="0"/>
                  <a:pt x="268394" y="0"/>
                </a:cubicBezTo>
                <a:close/>
                <a:moveTo>
                  <a:pt x="147956" y="0"/>
                </a:moveTo>
                <a:cubicBezTo>
                  <a:pt x="163153" y="0"/>
                  <a:pt x="175473" y="12320"/>
                  <a:pt x="175473" y="27517"/>
                </a:cubicBezTo>
                <a:cubicBezTo>
                  <a:pt x="175473" y="42714"/>
                  <a:pt x="163153" y="55034"/>
                  <a:pt x="147956" y="55034"/>
                </a:cubicBezTo>
                <a:cubicBezTo>
                  <a:pt x="132759" y="55034"/>
                  <a:pt x="120439" y="42714"/>
                  <a:pt x="120439" y="27517"/>
                </a:cubicBezTo>
                <a:cubicBezTo>
                  <a:pt x="120439" y="12320"/>
                  <a:pt x="132759" y="0"/>
                  <a:pt x="147956" y="0"/>
                </a:cubicBezTo>
                <a:close/>
                <a:moveTo>
                  <a:pt x="27517" y="0"/>
                </a:moveTo>
                <a:cubicBezTo>
                  <a:pt x="42714" y="0"/>
                  <a:pt x="55034" y="12320"/>
                  <a:pt x="55034" y="27517"/>
                </a:cubicBezTo>
                <a:cubicBezTo>
                  <a:pt x="55034" y="42714"/>
                  <a:pt x="42714" y="55034"/>
                  <a:pt x="27517" y="55034"/>
                </a:cubicBezTo>
                <a:cubicBezTo>
                  <a:pt x="12320" y="55034"/>
                  <a:pt x="0" y="42714"/>
                  <a:pt x="0" y="27517"/>
                </a:cubicBezTo>
                <a:cubicBezTo>
                  <a:pt x="0" y="12320"/>
                  <a:pt x="12320" y="0"/>
                  <a:pt x="27517" y="0"/>
                </a:cubicBezTo>
                <a:close/>
              </a:path>
            </a:pathLst>
          </a:custGeom>
          <a:gradFill>
            <a:gsLst>
              <a:gs pos="0">
                <a:schemeClr val="accent1">
                  <a:alpha val="0"/>
                </a:schemeClr>
              </a:gs>
              <a:gs pos="100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flipH="1">
            <a:off x="10558933" y="5881144"/>
            <a:ext cx="657226" cy="240065"/>
          </a:xfrm>
          <a:custGeom>
            <a:avLst/>
            <a:gdLst>
              <a:gd name="connsiteX0" fmla="*/ 27517 w 657226"/>
              <a:gd name="connsiteY0" fmla="*/ 185031 h 240065"/>
              <a:gd name="connsiteX1" fmla="*/ 0 w 657226"/>
              <a:gd name="connsiteY1" fmla="*/ 212548 h 240065"/>
              <a:gd name="connsiteX2" fmla="*/ 27517 w 657226"/>
              <a:gd name="connsiteY2" fmla="*/ 240065 h 240065"/>
              <a:gd name="connsiteX3" fmla="*/ 55034 w 657226"/>
              <a:gd name="connsiteY3" fmla="*/ 212548 h 240065"/>
              <a:gd name="connsiteX4" fmla="*/ 27517 w 657226"/>
              <a:gd name="connsiteY4" fmla="*/ 185031 h 240065"/>
              <a:gd name="connsiteX5" fmla="*/ 147956 w 657226"/>
              <a:gd name="connsiteY5" fmla="*/ 185031 h 240065"/>
              <a:gd name="connsiteX6" fmla="*/ 120439 w 657226"/>
              <a:gd name="connsiteY6" fmla="*/ 212548 h 240065"/>
              <a:gd name="connsiteX7" fmla="*/ 147956 w 657226"/>
              <a:gd name="connsiteY7" fmla="*/ 240065 h 240065"/>
              <a:gd name="connsiteX8" fmla="*/ 175473 w 657226"/>
              <a:gd name="connsiteY8" fmla="*/ 212548 h 240065"/>
              <a:gd name="connsiteX9" fmla="*/ 147956 w 657226"/>
              <a:gd name="connsiteY9" fmla="*/ 185031 h 240065"/>
              <a:gd name="connsiteX10" fmla="*/ 268394 w 657226"/>
              <a:gd name="connsiteY10" fmla="*/ 185031 h 240065"/>
              <a:gd name="connsiteX11" fmla="*/ 240877 w 657226"/>
              <a:gd name="connsiteY11" fmla="*/ 212548 h 240065"/>
              <a:gd name="connsiteX12" fmla="*/ 268394 w 657226"/>
              <a:gd name="connsiteY12" fmla="*/ 240065 h 240065"/>
              <a:gd name="connsiteX13" fmla="*/ 295911 w 657226"/>
              <a:gd name="connsiteY13" fmla="*/ 212548 h 240065"/>
              <a:gd name="connsiteX14" fmla="*/ 268394 w 657226"/>
              <a:gd name="connsiteY14" fmla="*/ 185031 h 240065"/>
              <a:gd name="connsiteX15" fmla="*/ 388833 w 657226"/>
              <a:gd name="connsiteY15" fmla="*/ 185031 h 240065"/>
              <a:gd name="connsiteX16" fmla="*/ 361316 w 657226"/>
              <a:gd name="connsiteY16" fmla="*/ 212548 h 240065"/>
              <a:gd name="connsiteX17" fmla="*/ 388833 w 657226"/>
              <a:gd name="connsiteY17" fmla="*/ 240065 h 240065"/>
              <a:gd name="connsiteX18" fmla="*/ 416350 w 657226"/>
              <a:gd name="connsiteY18" fmla="*/ 212548 h 240065"/>
              <a:gd name="connsiteX19" fmla="*/ 388833 w 657226"/>
              <a:gd name="connsiteY19" fmla="*/ 185031 h 240065"/>
              <a:gd name="connsiteX20" fmla="*/ 509271 w 657226"/>
              <a:gd name="connsiteY20" fmla="*/ 185031 h 240065"/>
              <a:gd name="connsiteX21" fmla="*/ 481754 w 657226"/>
              <a:gd name="connsiteY21" fmla="*/ 212548 h 240065"/>
              <a:gd name="connsiteX22" fmla="*/ 509271 w 657226"/>
              <a:gd name="connsiteY22" fmla="*/ 240065 h 240065"/>
              <a:gd name="connsiteX23" fmla="*/ 536788 w 657226"/>
              <a:gd name="connsiteY23" fmla="*/ 212548 h 240065"/>
              <a:gd name="connsiteX24" fmla="*/ 509271 w 657226"/>
              <a:gd name="connsiteY24" fmla="*/ 185031 h 240065"/>
              <a:gd name="connsiteX25" fmla="*/ 629709 w 657226"/>
              <a:gd name="connsiteY25" fmla="*/ 185031 h 240065"/>
              <a:gd name="connsiteX26" fmla="*/ 602192 w 657226"/>
              <a:gd name="connsiteY26" fmla="*/ 212548 h 240065"/>
              <a:gd name="connsiteX27" fmla="*/ 629709 w 657226"/>
              <a:gd name="connsiteY27" fmla="*/ 240065 h 240065"/>
              <a:gd name="connsiteX28" fmla="*/ 657226 w 657226"/>
              <a:gd name="connsiteY28" fmla="*/ 212548 h 240065"/>
              <a:gd name="connsiteX29" fmla="*/ 629709 w 657226"/>
              <a:gd name="connsiteY29" fmla="*/ 185031 h 240065"/>
              <a:gd name="connsiteX30" fmla="*/ 27517 w 657226"/>
              <a:gd name="connsiteY30" fmla="*/ 93778 h 240065"/>
              <a:gd name="connsiteX31" fmla="*/ 0 w 657226"/>
              <a:gd name="connsiteY31" fmla="*/ 121295 h 240065"/>
              <a:gd name="connsiteX32" fmla="*/ 27517 w 657226"/>
              <a:gd name="connsiteY32" fmla="*/ 148812 h 240065"/>
              <a:gd name="connsiteX33" fmla="*/ 55034 w 657226"/>
              <a:gd name="connsiteY33" fmla="*/ 121295 h 240065"/>
              <a:gd name="connsiteX34" fmla="*/ 27517 w 657226"/>
              <a:gd name="connsiteY34" fmla="*/ 93778 h 240065"/>
              <a:gd name="connsiteX35" fmla="*/ 147956 w 657226"/>
              <a:gd name="connsiteY35" fmla="*/ 93778 h 240065"/>
              <a:gd name="connsiteX36" fmla="*/ 120439 w 657226"/>
              <a:gd name="connsiteY36" fmla="*/ 121295 h 240065"/>
              <a:gd name="connsiteX37" fmla="*/ 147956 w 657226"/>
              <a:gd name="connsiteY37" fmla="*/ 148812 h 240065"/>
              <a:gd name="connsiteX38" fmla="*/ 175473 w 657226"/>
              <a:gd name="connsiteY38" fmla="*/ 121295 h 240065"/>
              <a:gd name="connsiteX39" fmla="*/ 147956 w 657226"/>
              <a:gd name="connsiteY39" fmla="*/ 93778 h 240065"/>
              <a:gd name="connsiteX40" fmla="*/ 268394 w 657226"/>
              <a:gd name="connsiteY40" fmla="*/ 93778 h 240065"/>
              <a:gd name="connsiteX41" fmla="*/ 240877 w 657226"/>
              <a:gd name="connsiteY41" fmla="*/ 121295 h 240065"/>
              <a:gd name="connsiteX42" fmla="*/ 268394 w 657226"/>
              <a:gd name="connsiteY42" fmla="*/ 148812 h 240065"/>
              <a:gd name="connsiteX43" fmla="*/ 295911 w 657226"/>
              <a:gd name="connsiteY43" fmla="*/ 121295 h 240065"/>
              <a:gd name="connsiteX44" fmla="*/ 268394 w 657226"/>
              <a:gd name="connsiteY44" fmla="*/ 93778 h 240065"/>
              <a:gd name="connsiteX45" fmla="*/ 388833 w 657226"/>
              <a:gd name="connsiteY45" fmla="*/ 93778 h 240065"/>
              <a:gd name="connsiteX46" fmla="*/ 361316 w 657226"/>
              <a:gd name="connsiteY46" fmla="*/ 121295 h 240065"/>
              <a:gd name="connsiteX47" fmla="*/ 388833 w 657226"/>
              <a:gd name="connsiteY47" fmla="*/ 148812 h 240065"/>
              <a:gd name="connsiteX48" fmla="*/ 416350 w 657226"/>
              <a:gd name="connsiteY48" fmla="*/ 121295 h 240065"/>
              <a:gd name="connsiteX49" fmla="*/ 388833 w 657226"/>
              <a:gd name="connsiteY49" fmla="*/ 93778 h 240065"/>
              <a:gd name="connsiteX50" fmla="*/ 509271 w 657226"/>
              <a:gd name="connsiteY50" fmla="*/ 93778 h 240065"/>
              <a:gd name="connsiteX51" fmla="*/ 481754 w 657226"/>
              <a:gd name="connsiteY51" fmla="*/ 121295 h 240065"/>
              <a:gd name="connsiteX52" fmla="*/ 509271 w 657226"/>
              <a:gd name="connsiteY52" fmla="*/ 148812 h 240065"/>
              <a:gd name="connsiteX53" fmla="*/ 536788 w 657226"/>
              <a:gd name="connsiteY53" fmla="*/ 121295 h 240065"/>
              <a:gd name="connsiteX54" fmla="*/ 509271 w 657226"/>
              <a:gd name="connsiteY54" fmla="*/ 93778 h 240065"/>
              <a:gd name="connsiteX55" fmla="*/ 629709 w 657226"/>
              <a:gd name="connsiteY55" fmla="*/ 93778 h 240065"/>
              <a:gd name="connsiteX56" fmla="*/ 602192 w 657226"/>
              <a:gd name="connsiteY56" fmla="*/ 121295 h 240065"/>
              <a:gd name="connsiteX57" fmla="*/ 629709 w 657226"/>
              <a:gd name="connsiteY57" fmla="*/ 148812 h 240065"/>
              <a:gd name="connsiteX58" fmla="*/ 657226 w 657226"/>
              <a:gd name="connsiteY58" fmla="*/ 121295 h 240065"/>
              <a:gd name="connsiteX59" fmla="*/ 629709 w 657226"/>
              <a:gd name="connsiteY59" fmla="*/ 93778 h 240065"/>
              <a:gd name="connsiteX60" fmla="*/ 27517 w 657226"/>
              <a:gd name="connsiteY60" fmla="*/ 0 h 240065"/>
              <a:gd name="connsiteX61" fmla="*/ 0 w 657226"/>
              <a:gd name="connsiteY61" fmla="*/ 27517 h 240065"/>
              <a:gd name="connsiteX62" fmla="*/ 27517 w 657226"/>
              <a:gd name="connsiteY62" fmla="*/ 55034 h 240065"/>
              <a:gd name="connsiteX63" fmla="*/ 55034 w 657226"/>
              <a:gd name="connsiteY63" fmla="*/ 27517 h 240065"/>
              <a:gd name="connsiteX64" fmla="*/ 27517 w 657226"/>
              <a:gd name="connsiteY64" fmla="*/ 0 h 240065"/>
              <a:gd name="connsiteX65" fmla="*/ 147956 w 657226"/>
              <a:gd name="connsiteY65" fmla="*/ 0 h 240065"/>
              <a:gd name="connsiteX66" fmla="*/ 120439 w 657226"/>
              <a:gd name="connsiteY66" fmla="*/ 27517 h 240065"/>
              <a:gd name="connsiteX67" fmla="*/ 147956 w 657226"/>
              <a:gd name="connsiteY67" fmla="*/ 55034 h 240065"/>
              <a:gd name="connsiteX68" fmla="*/ 175473 w 657226"/>
              <a:gd name="connsiteY68" fmla="*/ 27517 h 240065"/>
              <a:gd name="connsiteX69" fmla="*/ 147956 w 657226"/>
              <a:gd name="connsiteY69" fmla="*/ 0 h 240065"/>
              <a:gd name="connsiteX70" fmla="*/ 268394 w 657226"/>
              <a:gd name="connsiteY70" fmla="*/ 0 h 240065"/>
              <a:gd name="connsiteX71" fmla="*/ 240877 w 657226"/>
              <a:gd name="connsiteY71" fmla="*/ 27517 h 240065"/>
              <a:gd name="connsiteX72" fmla="*/ 268394 w 657226"/>
              <a:gd name="connsiteY72" fmla="*/ 55034 h 240065"/>
              <a:gd name="connsiteX73" fmla="*/ 295911 w 657226"/>
              <a:gd name="connsiteY73" fmla="*/ 27517 h 240065"/>
              <a:gd name="connsiteX74" fmla="*/ 268394 w 657226"/>
              <a:gd name="connsiteY74" fmla="*/ 0 h 240065"/>
              <a:gd name="connsiteX75" fmla="*/ 388833 w 657226"/>
              <a:gd name="connsiteY75" fmla="*/ 0 h 240065"/>
              <a:gd name="connsiteX76" fmla="*/ 361316 w 657226"/>
              <a:gd name="connsiteY76" fmla="*/ 27517 h 240065"/>
              <a:gd name="connsiteX77" fmla="*/ 388833 w 657226"/>
              <a:gd name="connsiteY77" fmla="*/ 55034 h 240065"/>
              <a:gd name="connsiteX78" fmla="*/ 416350 w 657226"/>
              <a:gd name="connsiteY78" fmla="*/ 27517 h 240065"/>
              <a:gd name="connsiteX79" fmla="*/ 388833 w 657226"/>
              <a:gd name="connsiteY79" fmla="*/ 0 h 240065"/>
              <a:gd name="connsiteX80" fmla="*/ 509271 w 657226"/>
              <a:gd name="connsiteY80" fmla="*/ 0 h 240065"/>
              <a:gd name="connsiteX81" fmla="*/ 481754 w 657226"/>
              <a:gd name="connsiteY81" fmla="*/ 27517 h 240065"/>
              <a:gd name="connsiteX82" fmla="*/ 509271 w 657226"/>
              <a:gd name="connsiteY82" fmla="*/ 55034 h 240065"/>
              <a:gd name="connsiteX83" fmla="*/ 536788 w 657226"/>
              <a:gd name="connsiteY83" fmla="*/ 27517 h 240065"/>
              <a:gd name="connsiteX84" fmla="*/ 509271 w 657226"/>
              <a:gd name="connsiteY84" fmla="*/ 0 h 240065"/>
              <a:gd name="connsiteX85" fmla="*/ 629709 w 657226"/>
              <a:gd name="connsiteY85" fmla="*/ 0 h 240065"/>
              <a:gd name="connsiteX86" fmla="*/ 602192 w 657226"/>
              <a:gd name="connsiteY86" fmla="*/ 27517 h 240065"/>
              <a:gd name="connsiteX87" fmla="*/ 629709 w 657226"/>
              <a:gd name="connsiteY87" fmla="*/ 55034 h 240065"/>
              <a:gd name="connsiteX88" fmla="*/ 657226 w 657226"/>
              <a:gd name="connsiteY88" fmla="*/ 27517 h 240065"/>
              <a:gd name="connsiteX89" fmla="*/ 629709 w 657226"/>
              <a:gd name="connsiteY89" fmla="*/ 0 h 240065"/>
            </a:gdLst>
            <a:ahLst/>
            <a:cxnLst/>
            <a:rect l="l" t="t" r="r" b="b"/>
            <a:pathLst>
              <a:path w="657226" h="240065">
                <a:moveTo>
                  <a:pt x="27517" y="185031"/>
                </a:moveTo>
                <a:cubicBezTo>
                  <a:pt x="12320" y="185031"/>
                  <a:pt x="0" y="197351"/>
                  <a:pt x="0" y="212548"/>
                </a:cubicBezTo>
                <a:cubicBezTo>
                  <a:pt x="0" y="227745"/>
                  <a:pt x="12320" y="240065"/>
                  <a:pt x="27517" y="240065"/>
                </a:cubicBezTo>
                <a:cubicBezTo>
                  <a:pt x="42714" y="240065"/>
                  <a:pt x="55034" y="227745"/>
                  <a:pt x="55034" y="212548"/>
                </a:cubicBezTo>
                <a:cubicBezTo>
                  <a:pt x="55034" y="197351"/>
                  <a:pt x="42714" y="185031"/>
                  <a:pt x="27517" y="185031"/>
                </a:cubicBezTo>
                <a:close/>
                <a:moveTo>
                  <a:pt x="147956" y="185031"/>
                </a:moveTo>
                <a:cubicBezTo>
                  <a:pt x="132759" y="185031"/>
                  <a:pt x="120439" y="197351"/>
                  <a:pt x="120439" y="212548"/>
                </a:cubicBezTo>
                <a:cubicBezTo>
                  <a:pt x="120439" y="227745"/>
                  <a:pt x="132759" y="240065"/>
                  <a:pt x="147956" y="240065"/>
                </a:cubicBezTo>
                <a:cubicBezTo>
                  <a:pt x="163153" y="240065"/>
                  <a:pt x="175473" y="227745"/>
                  <a:pt x="175473" y="212548"/>
                </a:cubicBezTo>
                <a:cubicBezTo>
                  <a:pt x="175473" y="197351"/>
                  <a:pt x="163153" y="185031"/>
                  <a:pt x="147956" y="185031"/>
                </a:cubicBezTo>
                <a:close/>
                <a:moveTo>
                  <a:pt x="268394" y="185031"/>
                </a:moveTo>
                <a:cubicBezTo>
                  <a:pt x="253197" y="185031"/>
                  <a:pt x="240877" y="197351"/>
                  <a:pt x="240877" y="212548"/>
                </a:cubicBezTo>
                <a:cubicBezTo>
                  <a:pt x="240877" y="227745"/>
                  <a:pt x="253197" y="240065"/>
                  <a:pt x="268394" y="240065"/>
                </a:cubicBezTo>
                <a:cubicBezTo>
                  <a:pt x="283591" y="240065"/>
                  <a:pt x="295911" y="227745"/>
                  <a:pt x="295911" y="212548"/>
                </a:cubicBezTo>
                <a:cubicBezTo>
                  <a:pt x="295911" y="197351"/>
                  <a:pt x="283591" y="185031"/>
                  <a:pt x="268394" y="185031"/>
                </a:cubicBezTo>
                <a:close/>
                <a:moveTo>
                  <a:pt x="388833" y="185031"/>
                </a:moveTo>
                <a:cubicBezTo>
                  <a:pt x="373636" y="185031"/>
                  <a:pt x="361316" y="197351"/>
                  <a:pt x="361316" y="212548"/>
                </a:cubicBezTo>
                <a:cubicBezTo>
                  <a:pt x="361316" y="227745"/>
                  <a:pt x="373636" y="240065"/>
                  <a:pt x="388833" y="240065"/>
                </a:cubicBezTo>
                <a:cubicBezTo>
                  <a:pt x="404030" y="240065"/>
                  <a:pt x="416350" y="227745"/>
                  <a:pt x="416350" y="212548"/>
                </a:cubicBezTo>
                <a:cubicBezTo>
                  <a:pt x="416350" y="197351"/>
                  <a:pt x="404030" y="185031"/>
                  <a:pt x="388833" y="185031"/>
                </a:cubicBezTo>
                <a:close/>
                <a:moveTo>
                  <a:pt x="509271" y="185031"/>
                </a:moveTo>
                <a:cubicBezTo>
                  <a:pt x="494074" y="185031"/>
                  <a:pt x="481754" y="197351"/>
                  <a:pt x="481754" y="212548"/>
                </a:cubicBezTo>
                <a:cubicBezTo>
                  <a:pt x="481754" y="227745"/>
                  <a:pt x="494074" y="240065"/>
                  <a:pt x="509271" y="240065"/>
                </a:cubicBezTo>
                <a:cubicBezTo>
                  <a:pt x="524468" y="240065"/>
                  <a:pt x="536788" y="227745"/>
                  <a:pt x="536788" y="212548"/>
                </a:cubicBezTo>
                <a:cubicBezTo>
                  <a:pt x="536788" y="197351"/>
                  <a:pt x="524468" y="185031"/>
                  <a:pt x="509271" y="185031"/>
                </a:cubicBezTo>
                <a:close/>
                <a:moveTo>
                  <a:pt x="629709" y="185031"/>
                </a:moveTo>
                <a:cubicBezTo>
                  <a:pt x="614512" y="185031"/>
                  <a:pt x="602192" y="197351"/>
                  <a:pt x="602192" y="212548"/>
                </a:cubicBezTo>
                <a:cubicBezTo>
                  <a:pt x="602192" y="227745"/>
                  <a:pt x="614512" y="240065"/>
                  <a:pt x="629709" y="240065"/>
                </a:cubicBezTo>
                <a:cubicBezTo>
                  <a:pt x="644906" y="240065"/>
                  <a:pt x="657226" y="227745"/>
                  <a:pt x="657226" y="212548"/>
                </a:cubicBezTo>
                <a:cubicBezTo>
                  <a:pt x="657226" y="197351"/>
                  <a:pt x="644906" y="185031"/>
                  <a:pt x="629709" y="185031"/>
                </a:cubicBezTo>
                <a:close/>
                <a:moveTo>
                  <a:pt x="27517" y="93778"/>
                </a:moveTo>
                <a:cubicBezTo>
                  <a:pt x="12320" y="93778"/>
                  <a:pt x="0" y="106098"/>
                  <a:pt x="0" y="121295"/>
                </a:cubicBezTo>
                <a:cubicBezTo>
                  <a:pt x="0" y="136492"/>
                  <a:pt x="12320" y="148812"/>
                  <a:pt x="27517" y="148812"/>
                </a:cubicBezTo>
                <a:cubicBezTo>
                  <a:pt x="42714" y="148812"/>
                  <a:pt x="55034" y="136492"/>
                  <a:pt x="55034" y="121295"/>
                </a:cubicBezTo>
                <a:cubicBezTo>
                  <a:pt x="55034" y="106098"/>
                  <a:pt x="42714" y="93778"/>
                  <a:pt x="27517" y="93778"/>
                </a:cubicBezTo>
                <a:close/>
                <a:moveTo>
                  <a:pt x="147956" y="93778"/>
                </a:moveTo>
                <a:cubicBezTo>
                  <a:pt x="132759" y="93778"/>
                  <a:pt x="120439" y="106098"/>
                  <a:pt x="120439" y="121295"/>
                </a:cubicBezTo>
                <a:cubicBezTo>
                  <a:pt x="120439" y="136492"/>
                  <a:pt x="132759" y="148812"/>
                  <a:pt x="147956" y="148812"/>
                </a:cubicBezTo>
                <a:cubicBezTo>
                  <a:pt x="163153" y="148812"/>
                  <a:pt x="175473" y="136492"/>
                  <a:pt x="175473" y="121295"/>
                </a:cubicBezTo>
                <a:cubicBezTo>
                  <a:pt x="175473" y="106098"/>
                  <a:pt x="163153" y="93778"/>
                  <a:pt x="147956" y="93778"/>
                </a:cubicBezTo>
                <a:close/>
                <a:moveTo>
                  <a:pt x="268394" y="93778"/>
                </a:moveTo>
                <a:cubicBezTo>
                  <a:pt x="253197" y="93778"/>
                  <a:pt x="240877" y="106098"/>
                  <a:pt x="240877" y="121295"/>
                </a:cubicBezTo>
                <a:cubicBezTo>
                  <a:pt x="240877" y="136492"/>
                  <a:pt x="253197" y="148812"/>
                  <a:pt x="268394" y="148812"/>
                </a:cubicBezTo>
                <a:cubicBezTo>
                  <a:pt x="283591" y="148812"/>
                  <a:pt x="295911" y="136492"/>
                  <a:pt x="295911" y="121295"/>
                </a:cubicBezTo>
                <a:cubicBezTo>
                  <a:pt x="295911" y="106098"/>
                  <a:pt x="283591" y="93778"/>
                  <a:pt x="268394" y="93778"/>
                </a:cubicBezTo>
                <a:close/>
                <a:moveTo>
                  <a:pt x="388833" y="93778"/>
                </a:moveTo>
                <a:cubicBezTo>
                  <a:pt x="373636" y="93778"/>
                  <a:pt x="361316" y="106098"/>
                  <a:pt x="361316" y="121295"/>
                </a:cubicBezTo>
                <a:cubicBezTo>
                  <a:pt x="361316" y="136492"/>
                  <a:pt x="373636" y="148812"/>
                  <a:pt x="388833" y="148812"/>
                </a:cubicBezTo>
                <a:cubicBezTo>
                  <a:pt x="404030" y="148812"/>
                  <a:pt x="416350" y="136492"/>
                  <a:pt x="416350" y="121295"/>
                </a:cubicBezTo>
                <a:cubicBezTo>
                  <a:pt x="416350" y="106098"/>
                  <a:pt x="404030" y="93778"/>
                  <a:pt x="388833" y="93778"/>
                </a:cubicBezTo>
                <a:close/>
                <a:moveTo>
                  <a:pt x="509271" y="93778"/>
                </a:moveTo>
                <a:cubicBezTo>
                  <a:pt x="494074" y="93778"/>
                  <a:pt x="481754" y="106098"/>
                  <a:pt x="481754" y="121295"/>
                </a:cubicBezTo>
                <a:cubicBezTo>
                  <a:pt x="481754" y="136492"/>
                  <a:pt x="494074" y="148812"/>
                  <a:pt x="509271" y="148812"/>
                </a:cubicBezTo>
                <a:cubicBezTo>
                  <a:pt x="524468" y="148812"/>
                  <a:pt x="536788" y="136492"/>
                  <a:pt x="536788" y="121295"/>
                </a:cubicBezTo>
                <a:cubicBezTo>
                  <a:pt x="536788" y="106098"/>
                  <a:pt x="524468" y="93778"/>
                  <a:pt x="509271" y="93778"/>
                </a:cubicBezTo>
                <a:close/>
                <a:moveTo>
                  <a:pt x="629709" y="93778"/>
                </a:moveTo>
                <a:cubicBezTo>
                  <a:pt x="614512" y="93778"/>
                  <a:pt x="602192" y="106098"/>
                  <a:pt x="602192" y="121295"/>
                </a:cubicBezTo>
                <a:cubicBezTo>
                  <a:pt x="602192" y="136492"/>
                  <a:pt x="614512" y="148812"/>
                  <a:pt x="629709" y="148812"/>
                </a:cubicBezTo>
                <a:cubicBezTo>
                  <a:pt x="644906" y="148812"/>
                  <a:pt x="657226" y="136492"/>
                  <a:pt x="657226" y="121295"/>
                </a:cubicBezTo>
                <a:cubicBezTo>
                  <a:pt x="657226" y="106098"/>
                  <a:pt x="644906" y="93778"/>
                  <a:pt x="629709" y="93778"/>
                </a:cubicBezTo>
                <a:close/>
                <a:moveTo>
                  <a:pt x="27517" y="0"/>
                </a:moveTo>
                <a:cubicBezTo>
                  <a:pt x="12320" y="0"/>
                  <a:pt x="0" y="12320"/>
                  <a:pt x="0" y="27517"/>
                </a:cubicBezTo>
                <a:cubicBezTo>
                  <a:pt x="0" y="42714"/>
                  <a:pt x="12320" y="55034"/>
                  <a:pt x="27517" y="55034"/>
                </a:cubicBezTo>
                <a:cubicBezTo>
                  <a:pt x="42714" y="55034"/>
                  <a:pt x="55034" y="42714"/>
                  <a:pt x="55034" y="27517"/>
                </a:cubicBezTo>
                <a:cubicBezTo>
                  <a:pt x="55034" y="12320"/>
                  <a:pt x="42714" y="0"/>
                  <a:pt x="27517" y="0"/>
                </a:cubicBezTo>
                <a:close/>
                <a:moveTo>
                  <a:pt x="147956" y="0"/>
                </a:moveTo>
                <a:cubicBezTo>
                  <a:pt x="132759" y="0"/>
                  <a:pt x="120439" y="12320"/>
                  <a:pt x="120439" y="27517"/>
                </a:cubicBezTo>
                <a:cubicBezTo>
                  <a:pt x="120439" y="42714"/>
                  <a:pt x="132759" y="55034"/>
                  <a:pt x="147956" y="55034"/>
                </a:cubicBezTo>
                <a:cubicBezTo>
                  <a:pt x="163153" y="55034"/>
                  <a:pt x="175473" y="42714"/>
                  <a:pt x="175473" y="27517"/>
                </a:cubicBezTo>
                <a:cubicBezTo>
                  <a:pt x="175473" y="12320"/>
                  <a:pt x="163153" y="0"/>
                  <a:pt x="147956" y="0"/>
                </a:cubicBezTo>
                <a:close/>
                <a:moveTo>
                  <a:pt x="268394" y="0"/>
                </a:moveTo>
                <a:cubicBezTo>
                  <a:pt x="253197" y="0"/>
                  <a:pt x="240877" y="12320"/>
                  <a:pt x="240877" y="27517"/>
                </a:cubicBezTo>
                <a:cubicBezTo>
                  <a:pt x="240877" y="42714"/>
                  <a:pt x="253197" y="55034"/>
                  <a:pt x="268394" y="55034"/>
                </a:cubicBezTo>
                <a:cubicBezTo>
                  <a:pt x="283591" y="55034"/>
                  <a:pt x="295911" y="42714"/>
                  <a:pt x="295911" y="27517"/>
                </a:cubicBezTo>
                <a:cubicBezTo>
                  <a:pt x="295911" y="12320"/>
                  <a:pt x="283591" y="0"/>
                  <a:pt x="268394" y="0"/>
                </a:cubicBezTo>
                <a:close/>
                <a:moveTo>
                  <a:pt x="388833" y="0"/>
                </a:moveTo>
                <a:cubicBezTo>
                  <a:pt x="373636" y="0"/>
                  <a:pt x="361316" y="12320"/>
                  <a:pt x="361316" y="27517"/>
                </a:cubicBezTo>
                <a:cubicBezTo>
                  <a:pt x="361316" y="42714"/>
                  <a:pt x="373636" y="55034"/>
                  <a:pt x="388833" y="55034"/>
                </a:cubicBezTo>
                <a:cubicBezTo>
                  <a:pt x="404030" y="55034"/>
                  <a:pt x="416350" y="42714"/>
                  <a:pt x="416350" y="27517"/>
                </a:cubicBezTo>
                <a:cubicBezTo>
                  <a:pt x="416350" y="12320"/>
                  <a:pt x="404030" y="0"/>
                  <a:pt x="388833" y="0"/>
                </a:cubicBezTo>
                <a:close/>
                <a:moveTo>
                  <a:pt x="509271" y="0"/>
                </a:moveTo>
                <a:cubicBezTo>
                  <a:pt x="494074" y="0"/>
                  <a:pt x="481754" y="12320"/>
                  <a:pt x="481754" y="27517"/>
                </a:cubicBezTo>
                <a:cubicBezTo>
                  <a:pt x="481754" y="42714"/>
                  <a:pt x="494074" y="55034"/>
                  <a:pt x="509271" y="55034"/>
                </a:cubicBezTo>
                <a:cubicBezTo>
                  <a:pt x="524468" y="55034"/>
                  <a:pt x="536788" y="42714"/>
                  <a:pt x="536788" y="27517"/>
                </a:cubicBezTo>
                <a:cubicBezTo>
                  <a:pt x="536788" y="12320"/>
                  <a:pt x="524468" y="0"/>
                  <a:pt x="509271" y="0"/>
                </a:cubicBezTo>
                <a:close/>
                <a:moveTo>
                  <a:pt x="629709" y="0"/>
                </a:moveTo>
                <a:cubicBezTo>
                  <a:pt x="614512" y="0"/>
                  <a:pt x="602192" y="12320"/>
                  <a:pt x="602192" y="27517"/>
                </a:cubicBezTo>
                <a:cubicBezTo>
                  <a:pt x="602192" y="42714"/>
                  <a:pt x="614512" y="55034"/>
                  <a:pt x="629709" y="55034"/>
                </a:cubicBezTo>
                <a:cubicBezTo>
                  <a:pt x="644906" y="55034"/>
                  <a:pt x="657226" y="42714"/>
                  <a:pt x="657226" y="27517"/>
                </a:cubicBezTo>
                <a:cubicBezTo>
                  <a:pt x="657226" y="12320"/>
                  <a:pt x="644906" y="0"/>
                  <a:pt x="629709" y="0"/>
                </a:cubicBezTo>
                <a:close/>
              </a:path>
            </a:pathLst>
          </a:custGeom>
          <a:gradFill>
            <a:gsLst>
              <a:gs pos="0">
                <a:schemeClr val="accent2">
                  <a:alpha val="0"/>
                </a:schemeClr>
              </a:gs>
              <a:gs pos="100000">
                <a:schemeClr val="accent2"/>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3198749" y="4933227"/>
            <a:ext cx="2722519" cy="366198"/>
          </a:xfrm>
          <a:custGeom>
            <a:avLst/>
            <a:gdLst>
              <a:gd name="connsiteX0" fmla="*/ 1093 w 1772107"/>
              <a:gd name="connsiteY0" fmla="*/ 413485 h 458216"/>
              <a:gd name="connsiteX1" fmla="*/ 97647 w 1772107"/>
              <a:gd name="connsiteY1" fmla="*/ 27269 h 458216"/>
              <a:gd name="connsiteX2" fmla="*/ 132572 w 1772107"/>
              <a:gd name="connsiteY2" fmla="*/ 0 h 458216"/>
              <a:gd name="connsiteX3" fmla="*/ 1736090 w 1772107"/>
              <a:gd name="connsiteY3" fmla="*/ 0 h 458216"/>
              <a:gd name="connsiteX4" fmla="*/ 1771015 w 1772107"/>
              <a:gd name="connsiteY4" fmla="*/ 44731 h 458216"/>
              <a:gd name="connsiteX5" fmla="*/ 1674461 w 1772107"/>
              <a:gd name="connsiteY5" fmla="*/ 430947 h 458216"/>
              <a:gd name="connsiteX6" fmla="*/ 1639536 w 1772107"/>
              <a:gd name="connsiteY6" fmla="*/ 458216 h 458216"/>
              <a:gd name="connsiteX7" fmla="*/ 36018 w 1772107"/>
              <a:gd name="connsiteY7" fmla="*/ 458216 h 458216"/>
              <a:gd name="connsiteX8" fmla="*/ 1093 w 1772107"/>
              <a:gd name="connsiteY8" fmla="*/ 413485 h 458216"/>
            </a:gdLst>
            <a:ahLst/>
            <a:cxnLst/>
            <a:rect l="l" t="t" r="r" b="b"/>
            <a:pathLst>
              <a:path w="1772107" h="458216">
                <a:moveTo>
                  <a:pt x="1093" y="413485"/>
                </a:moveTo>
                <a:lnTo>
                  <a:pt x="97647" y="27269"/>
                </a:lnTo>
                <a:cubicBezTo>
                  <a:pt x="101655" y="11235"/>
                  <a:pt x="116044" y="0"/>
                  <a:pt x="132572" y="0"/>
                </a:cubicBezTo>
                <a:lnTo>
                  <a:pt x="1736090" y="0"/>
                </a:lnTo>
                <a:cubicBezTo>
                  <a:pt x="1759513" y="0"/>
                  <a:pt x="1776696" y="22008"/>
                  <a:pt x="1771015" y="44731"/>
                </a:cubicBezTo>
                <a:lnTo>
                  <a:pt x="1674461" y="430947"/>
                </a:lnTo>
                <a:cubicBezTo>
                  <a:pt x="1670453" y="446981"/>
                  <a:pt x="1656064" y="458216"/>
                  <a:pt x="1639536" y="458216"/>
                </a:cubicBezTo>
                <a:lnTo>
                  <a:pt x="36018" y="458216"/>
                </a:lnTo>
                <a:cubicBezTo>
                  <a:pt x="12595" y="458216"/>
                  <a:pt x="-4588" y="436208"/>
                  <a:pt x="1093" y="413485"/>
                </a:cubicBezTo>
              </a:path>
            </a:pathLst>
          </a:custGeom>
          <a:solidFill>
            <a:schemeClr val="bg1">
              <a:lumMod val="95000"/>
            </a:schemeClr>
          </a:solidFill>
          <a:ln w="6350" cap="sq">
            <a:gradFill>
              <a:gsLst>
                <a:gs pos="31000">
                  <a:schemeClr val="accent1">
                    <a:alpha val="0"/>
                  </a:schemeClr>
                </a:gs>
                <a:gs pos="100000">
                  <a:schemeClr val="accent1"/>
                </a:gs>
              </a:gsLst>
              <a:lin ang="0" scaled="0"/>
            </a:gradFill>
            <a:miter/>
          </a:ln>
          <a:effectLst>
            <a:outerShdw blurRad="177800" dist="76200" dir="5400000" algn="t" rotWithShape="0">
              <a:schemeClr val="accent1">
                <a:alpha val="10000"/>
              </a:schemeClr>
            </a:outerShdw>
          </a:effectLst>
        </p:spPr>
        <p:txBody>
          <a:bodyPr vert="horz" wrap="square" lIns="91440" tIns="45720" rIns="91440" bIns="45720" rtlCol="0" anchor="ctr"/>
          <a:lstStyle/>
          <a:p>
            <a:pPr algn="ctr"/>
            <a:endParaRPr kumimoji="1" lang="zh-CN" altLang="en-US"/>
          </a:p>
        </p:txBody>
      </p:sp>
      <p:sp>
        <p:nvSpPr>
          <p:cNvPr id="15" name="标题 1"/>
          <p:cNvSpPr txBox="1"/>
          <p:nvPr/>
        </p:nvSpPr>
        <p:spPr>
          <a:xfrm>
            <a:off x="3033604" y="4838162"/>
            <a:ext cx="422991" cy="326056"/>
          </a:xfrm>
          <a:custGeom>
            <a:avLst/>
            <a:gdLst>
              <a:gd name="connsiteX0" fmla="*/ 1093 w 572347"/>
              <a:gd name="connsiteY0" fmla="*/ 429879 h 474610"/>
              <a:gd name="connsiteX1" fmla="*/ 101746 w 572347"/>
              <a:gd name="connsiteY1" fmla="*/ 27269 h 474610"/>
              <a:gd name="connsiteX2" fmla="*/ 136671 w 572347"/>
              <a:gd name="connsiteY2" fmla="*/ 0 h 474610"/>
              <a:gd name="connsiteX3" fmla="*/ 536330 w 572347"/>
              <a:gd name="connsiteY3" fmla="*/ 0 h 474610"/>
              <a:gd name="connsiteX4" fmla="*/ 571255 w 572347"/>
              <a:gd name="connsiteY4" fmla="*/ 44731 h 474610"/>
              <a:gd name="connsiteX5" fmla="*/ 470603 w 572347"/>
              <a:gd name="connsiteY5" fmla="*/ 447341 h 474610"/>
              <a:gd name="connsiteX6" fmla="*/ 435678 w 572347"/>
              <a:gd name="connsiteY6" fmla="*/ 474610 h 474610"/>
              <a:gd name="connsiteX7" fmla="*/ 36018 w 572347"/>
              <a:gd name="connsiteY7" fmla="*/ 474610 h 474610"/>
              <a:gd name="connsiteX8" fmla="*/ 1093 w 572347"/>
              <a:gd name="connsiteY8" fmla="*/ 429879 h 474610"/>
            </a:gdLst>
            <a:ahLst/>
            <a:cxnLst/>
            <a:rect l="l" t="t" r="r" b="b"/>
            <a:pathLst>
              <a:path w="572347" h="474610">
                <a:moveTo>
                  <a:pt x="1093" y="429879"/>
                </a:moveTo>
                <a:lnTo>
                  <a:pt x="101746" y="27269"/>
                </a:lnTo>
                <a:cubicBezTo>
                  <a:pt x="105754" y="11235"/>
                  <a:pt x="120144" y="0"/>
                  <a:pt x="136671" y="0"/>
                </a:cubicBezTo>
                <a:lnTo>
                  <a:pt x="536330" y="0"/>
                </a:lnTo>
                <a:cubicBezTo>
                  <a:pt x="559753" y="0"/>
                  <a:pt x="576936" y="22008"/>
                  <a:pt x="571255" y="44731"/>
                </a:cubicBezTo>
                <a:lnTo>
                  <a:pt x="470603" y="447341"/>
                </a:lnTo>
                <a:cubicBezTo>
                  <a:pt x="466595" y="463375"/>
                  <a:pt x="452206" y="474610"/>
                  <a:pt x="435678" y="474610"/>
                </a:cubicBezTo>
                <a:lnTo>
                  <a:pt x="36018" y="474610"/>
                </a:lnTo>
                <a:cubicBezTo>
                  <a:pt x="12595" y="474610"/>
                  <a:pt x="-4588" y="452602"/>
                  <a:pt x="1093" y="429879"/>
                </a:cubicBezTo>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6839796" y="4933227"/>
            <a:ext cx="2335854" cy="366198"/>
          </a:xfrm>
          <a:custGeom>
            <a:avLst/>
            <a:gdLst>
              <a:gd name="connsiteX0" fmla="*/ 1093 w 1772107"/>
              <a:gd name="connsiteY0" fmla="*/ 413485 h 458216"/>
              <a:gd name="connsiteX1" fmla="*/ 97647 w 1772107"/>
              <a:gd name="connsiteY1" fmla="*/ 27269 h 458216"/>
              <a:gd name="connsiteX2" fmla="*/ 132572 w 1772107"/>
              <a:gd name="connsiteY2" fmla="*/ 0 h 458216"/>
              <a:gd name="connsiteX3" fmla="*/ 1736090 w 1772107"/>
              <a:gd name="connsiteY3" fmla="*/ 0 h 458216"/>
              <a:gd name="connsiteX4" fmla="*/ 1771015 w 1772107"/>
              <a:gd name="connsiteY4" fmla="*/ 44731 h 458216"/>
              <a:gd name="connsiteX5" fmla="*/ 1674461 w 1772107"/>
              <a:gd name="connsiteY5" fmla="*/ 430947 h 458216"/>
              <a:gd name="connsiteX6" fmla="*/ 1639536 w 1772107"/>
              <a:gd name="connsiteY6" fmla="*/ 458216 h 458216"/>
              <a:gd name="connsiteX7" fmla="*/ 36018 w 1772107"/>
              <a:gd name="connsiteY7" fmla="*/ 458216 h 458216"/>
              <a:gd name="connsiteX8" fmla="*/ 1093 w 1772107"/>
              <a:gd name="connsiteY8" fmla="*/ 413485 h 458216"/>
            </a:gdLst>
            <a:ahLst/>
            <a:cxnLst/>
            <a:rect l="l" t="t" r="r" b="b"/>
            <a:pathLst>
              <a:path w="1772107" h="458216">
                <a:moveTo>
                  <a:pt x="1093" y="413485"/>
                </a:moveTo>
                <a:lnTo>
                  <a:pt x="97647" y="27269"/>
                </a:lnTo>
                <a:cubicBezTo>
                  <a:pt x="101655" y="11235"/>
                  <a:pt x="116044" y="0"/>
                  <a:pt x="132572" y="0"/>
                </a:cubicBezTo>
                <a:lnTo>
                  <a:pt x="1736090" y="0"/>
                </a:lnTo>
                <a:cubicBezTo>
                  <a:pt x="1759513" y="0"/>
                  <a:pt x="1776696" y="22008"/>
                  <a:pt x="1771015" y="44731"/>
                </a:cubicBezTo>
                <a:lnTo>
                  <a:pt x="1674461" y="430947"/>
                </a:lnTo>
                <a:cubicBezTo>
                  <a:pt x="1670453" y="446981"/>
                  <a:pt x="1656064" y="458216"/>
                  <a:pt x="1639536" y="458216"/>
                </a:cubicBezTo>
                <a:lnTo>
                  <a:pt x="36018" y="458216"/>
                </a:lnTo>
                <a:cubicBezTo>
                  <a:pt x="12595" y="458216"/>
                  <a:pt x="-4588" y="436208"/>
                  <a:pt x="1093" y="413485"/>
                </a:cubicBezTo>
              </a:path>
            </a:pathLst>
          </a:custGeom>
          <a:solidFill>
            <a:schemeClr val="bg1">
              <a:lumMod val="95000"/>
            </a:schemeClr>
          </a:solidFill>
          <a:ln w="6350" cap="sq">
            <a:gradFill>
              <a:gsLst>
                <a:gs pos="31000">
                  <a:schemeClr val="accent2">
                    <a:alpha val="0"/>
                  </a:schemeClr>
                </a:gs>
                <a:gs pos="100000">
                  <a:schemeClr val="accent2"/>
                </a:gs>
              </a:gsLst>
              <a:lin ang="0" scaled="0"/>
            </a:gradFill>
            <a:miter/>
          </a:ln>
          <a:effectLst>
            <a:outerShdw blurRad="177800" dist="76200" dir="5400000" algn="t" rotWithShape="0">
              <a:schemeClr val="accent1">
                <a:alpha val="10000"/>
              </a:schemeClr>
            </a:outerShdw>
          </a:effectLst>
        </p:spPr>
        <p:txBody>
          <a:bodyPr vert="horz" wrap="square" lIns="91440" tIns="45720" rIns="91440" bIns="45720" rtlCol="0" anchor="ctr"/>
          <a:lstStyle/>
          <a:p>
            <a:pPr algn="ctr"/>
            <a:endParaRPr kumimoji="1" lang="zh-CN" altLang="en-US"/>
          </a:p>
        </p:txBody>
      </p:sp>
      <p:sp>
        <p:nvSpPr>
          <p:cNvPr id="17" name="标题 1"/>
          <p:cNvSpPr txBox="1"/>
          <p:nvPr/>
        </p:nvSpPr>
        <p:spPr>
          <a:xfrm>
            <a:off x="6657397" y="4838162"/>
            <a:ext cx="422991" cy="326056"/>
          </a:xfrm>
          <a:custGeom>
            <a:avLst/>
            <a:gdLst>
              <a:gd name="connsiteX0" fmla="*/ 1093 w 572347"/>
              <a:gd name="connsiteY0" fmla="*/ 429879 h 474610"/>
              <a:gd name="connsiteX1" fmla="*/ 101746 w 572347"/>
              <a:gd name="connsiteY1" fmla="*/ 27269 h 474610"/>
              <a:gd name="connsiteX2" fmla="*/ 136671 w 572347"/>
              <a:gd name="connsiteY2" fmla="*/ 0 h 474610"/>
              <a:gd name="connsiteX3" fmla="*/ 536330 w 572347"/>
              <a:gd name="connsiteY3" fmla="*/ 0 h 474610"/>
              <a:gd name="connsiteX4" fmla="*/ 571255 w 572347"/>
              <a:gd name="connsiteY4" fmla="*/ 44731 h 474610"/>
              <a:gd name="connsiteX5" fmla="*/ 470603 w 572347"/>
              <a:gd name="connsiteY5" fmla="*/ 447341 h 474610"/>
              <a:gd name="connsiteX6" fmla="*/ 435678 w 572347"/>
              <a:gd name="connsiteY6" fmla="*/ 474610 h 474610"/>
              <a:gd name="connsiteX7" fmla="*/ 36018 w 572347"/>
              <a:gd name="connsiteY7" fmla="*/ 474610 h 474610"/>
              <a:gd name="connsiteX8" fmla="*/ 1093 w 572347"/>
              <a:gd name="connsiteY8" fmla="*/ 429879 h 474610"/>
            </a:gdLst>
            <a:ahLst/>
            <a:cxnLst/>
            <a:rect l="l" t="t" r="r" b="b"/>
            <a:pathLst>
              <a:path w="572347" h="474610">
                <a:moveTo>
                  <a:pt x="1093" y="429879"/>
                </a:moveTo>
                <a:lnTo>
                  <a:pt x="101746" y="27269"/>
                </a:lnTo>
                <a:cubicBezTo>
                  <a:pt x="105754" y="11235"/>
                  <a:pt x="120144" y="0"/>
                  <a:pt x="136671" y="0"/>
                </a:cubicBezTo>
                <a:lnTo>
                  <a:pt x="536330" y="0"/>
                </a:lnTo>
                <a:cubicBezTo>
                  <a:pt x="559753" y="0"/>
                  <a:pt x="576936" y="22008"/>
                  <a:pt x="571255" y="44731"/>
                </a:cubicBezTo>
                <a:lnTo>
                  <a:pt x="470603" y="447341"/>
                </a:lnTo>
                <a:cubicBezTo>
                  <a:pt x="466595" y="463375"/>
                  <a:pt x="452206" y="474610"/>
                  <a:pt x="435678" y="474610"/>
                </a:cubicBezTo>
                <a:lnTo>
                  <a:pt x="36018" y="474610"/>
                </a:lnTo>
                <a:cubicBezTo>
                  <a:pt x="12595" y="474610"/>
                  <a:pt x="-4588" y="452602"/>
                  <a:pt x="1093" y="429879"/>
                </a:cubicBezTo>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3498067" y="4937413"/>
            <a:ext cx="2523170" cy="338554"/>
          </a:xfrm>
          <a:prstGeom prst="rect">
            <a:avLst/>
          </a:prstGeom>
          <a:noFill/>
          <a:ln>
            <a:noFill/>
          </a:ln>
        </p:spPr>
        <p:txBody>
          <a:bodyPr vert="horz" wrap="square" lIns="91440" tIns="45720" rIns="91440" bIns="45720" rtlCol="0" anchor="t"/>
          <a:lstStyle/>
          <a:p>
            <a:pPr algn="l"/>
            <a:r>
              <a:rPr kumimoji="1" lang="en-US" altLang="zh-CN" sz="1600" dirty="0" err="1">
                <a:ln w="12700">
                  <a:noFill/>
                </a:ln>
                <a:solidFill>
                  <a:srgbClr val="262626">
                    <a:alpha val="100000"/>
                  </a:srgbClr>
                </a:solidFill>
                <a:latin typeface="OPPOSans R" panose="00020600040101010101" charset="-122"/>
                <a:ea typeface="OPPOSans R" panose="00020600040101010101" charset="-122"/>
                <a:cs typeface="OPPOSans R" panose="00020600040101010101" charset="-122"/>
              </a:rPr>
              <a:t>汇报人</a:t>
            </a:r>
            <a:r>
              <a:rPr kumimoji="1" lang="en-US" altLang="zh-CN" sz="1600" dirty="0">
                <a:ln w="12700">
                  <a:noFill/>
                </a:ln>
                <a:solidFill>
                  <a:srgbClr val="262626">
                    <a:alpha val="100000"/>
                  </a:srgbClr>
                </a:solidFill>
                <a:latin typeface="OPPOSans R" panose="00020600040101010101" charset="-122"/>
                <a:ea typeface="OPPOSans R" panose="00020600040101010101" charset="-122"/>
                <a:cs typeface="OPPOSans R" panose="00020600040101010101" charset="-122"/>
              </a:rPr>
              <a:t>：</a:t>
            </a:r>
            <a:r>
              <a:rPr kumimoji="1" lang="zh-CN" altLang="en-US" sz="1600" dirty="0">
                <a:ln w="12700">
                  <a:noFill/>
                </a:ln>
                <a:solidFill>
                  <a:srgbClr val="262626">
                    <a:alpha val="100000"/>
                  </a:srgbClr>
                </a:solidFill>
                <a:latin typeface="OPPOSans R" panose="00020600040101010101" charset="-122"/>
                <a:ea typeface="OPPOSans R" panose="00020600040101010101" charset="-122"/>
                <a:cs typeface="OPPOSans R" panose="00020600040101010101" charset="-122"/>
              </a:rPr>
              <a:t>吴嘉楷 林浩晟</a:t>
            </a:r>
            <a:endParaRPr kumimoji="1" lang="zh-CN" altLang="en-US" dirty="0"/>
          </a:p>
        </p:txBody>
      </p:sp>
      <p:sp>
        <p:nvSpPr>
          <p:cNvPr id="19" name="标题 1"/>
          <p:cNvSpPr txBox="1"/>
          <p:nvPr/>
        </p:nvSpPr>
        <p:spPr>
          <a:xfrm>
            <a:off x="7121860" y="4949911"/>
            <a:ext cx="1888710" cy="338554"/>
          </a:xfrm>
          <a:prstGeom prst="rect">
            <a:avLst/>
          </a:prstGeom>
          <a:noFill/>
          <a:ln>
            <a:noFill/>
          </a:ln>
        </p:spPr>
        <p:txBody>
          <a:bodyPr vert="horz" wrap="square" lIns="91440" tIns="45720" rIns="91440" bIns="45720" rtlCol="0" anchor="t"/>
          <a:lstStyle/>
          <a:p>
            <a:pPr algn="l"/>
            <a:r>
              <a:rPr kumimoji="1" lang="en-US" altLang="zh-CN" sz="1600" dirty="0">
                <a:ln w="12700">
                  <a:noFill/>
                </a:ln>
                <a:solidFill>
                  <a:srgbClr val="262626">
                    <a:alpha val="100000"/>
                  </a:srgbClr>
                </a:solidFill>
                <a:latin typeface="OPPOSans R" panose="00020600040101010101" charset="-122"/>
                <a:ea typeface="OPPOSans R" panose="00020600040101010101" charset="-122"/>
                <a:cs typeface="OPPOSans R" panose="00020600040101010101" charset="-122"/>
              </a:rPr>
              <a:t>时间：2024.12</a:t>
            </a:r>
            <a:endParaRPr kumimoji="1" lang="zh-CN" altLang="en-US" dirty="0"/>
          </a:p>
        </p:txBody>
      </p:sp>
      <p:sp>
        <p:nvSpPr>
          <p:cNvPr id="20" name="标题 1"/>
          <p:cNvSpPr txBox="1"/>
          <p:nvPr/>
        </p:nvSpPr>
        <p:spPr>
          <a:xfrm>
            <a:off x="11422140" y="5881144"/>
            <a:ext cx="484777" cy="237557"/>
          </a:xfrm>
          <a:prstGeom prst="roundRect">
            <a:avLst>
              <a:gd name="adj" fmla="val 50000"/>
            </a:avLst>
          </a:prstGeom>
          <a:solidFill>
            <a:schemeClr val="accent2"/>
          </a:solidFill>
          <a:ln w="12700" cap="sq">
            <a:noFill/>
            <a:miter/>
          </a:ln>
          <a:effectLst>
            <a:outerShdw blurRad="177800" dist="38100" dir="2700000" algn="tl" rotWithShape="0">
              <a:schemeClr val="accent2">
                <a:alpha val="30000"/>
              </a:schemeClr>
            </a:outerShdw>
          </a:effectLst>
        </p:spPr>
        <p:txBody>
          <a:bodyPr vert="horz" wrap="square" lIns="91440" tIns="45720" rIns="91440" bIns="45720" rtlCol="0" anchor="ctr"/>
          <a:lstStyle/>
          <a:p>
            <a:pPr algn="ctr"/>
            <a:endParaRPr kumimoji="1" lang="zh-CN" altLang="en-US"/>
          </a:p>
        </p:txBody>
      </p:sp>
      <p:sp>
        <p:nvSpPr>
          <p:cNvPr id="21" name="标题 1"/>
          <p:cNvSpPr txBox="1"/>
          <p:nvPr/>
        </p:nvSpPr>
        <p:spPr>
          <a:xfrm rot="5400000">
            <a:off x="597788" y="371262"/>
            <a:ext cx="484777" cy="237557"/>
          </a:xfrm>
          <a:prstGeom prst="roundRect">
            <a:avLst>
              <a:gd name="adj" fmla="val 50000"/>
            </a:avLst>
          </a:prstGeom>
          <a:solidFill>
            <a:schemeClr val="accent1">
              <a:lumMod val="60000"/>
              <a:lumOff val="40000"/>
            </a:schemeClr>
          </a:solidFill>
          <a:ln w="12700" cap="sq">
            <a:noFill/>
            <a:miter/>
          </a:ln>
          <a:effectLst>
            <a:outerShdw blurRad="177800" dist="38100" dir="2700000" algn="tl" rotWithShape="0">
              <a:schemeClr val="accent1">
                <a:lumMod val="60000"/>
                <a:lumOff val="40000"/>
                <a:alpha val="30000"/>
              </a:schemeClr>
            </a:outerShdw>
          </a:effectLst>
        </p:spPr>
        <p:txBody>
          <a:bodyPr vert="horz" wrap="square" lIns="91440" tIns="45720" rIns="91440" bIns="45720" rtlCol="0" anchor="ctr"/>
          <a:lstStyle/>
          <a:p>
            <a:pPr algn="ctr"/>
            <a:endParaRPr kumimoji="1"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24000">
                <a:schemeClr val="accent1">
                  <a:lumMod val="5000"/>
                  <a:lumOff val="95000"/>
                </a:schemeClr>
              </a:gs>
              <a:gs pos="99000">
                <a:schemeClr val="accent1">
                  <a:lumMod val="10000"/>
                  <a:lumOff val="90000"/>
                </a:schemeClr>
              </a:gs>
            </a:gsLst>
            <a:lin ang="2700000" scaled="0"/>
          </a:gradFill>
          <a:ln w="12700" cap="sq">
            <a:noFill/>
            <a:miter/>
          </a:ln>
        </p:spPr>
        <p:txBody>
          <a:bodyPr vert="horz" wrap="square" lIns="91440" tIns="45720" rIns="91440" bIns="45720" rtlCol="0" anchor="ctr"/>
          <a:lstStyle/>
          <a:p>
            <a:pPr algn="ctr"/>
            <a:endParaRPr kumimoji="1" lang="zh-CN" altLang="en-US"/>
          </a:p>
        </p:txBody>
      </p:sp>
      <p:pic>
        <p:nvPicPr>
          <p:cNvPr id="3" name="图片 2"/>
          <p:cNvPicPr>
            <a:picLocks noChangeAspect="1"/>
          </p:cNvPicPr>
          <p:nvPr/>
        </p:nvPicPr>
        <p:blipFill>
          <a:blip r:embed="rId1"/>
          <a:srcRect t="21235" b="21235"/>
          <a:stretch>
            <a:fillRect/>
          </a:stretch>
        </p:blipFill>
        <p:spPr>
          <a:xfrm>
            <a:off x="0" y="2912533"/>
            <a:ext cx="12191999" cy="3945467"/>
          </a:xfrm>
          <a:prstGeom prst="rect">
            <a:avLst/>
          </a:prstGeom>
          <a:noFill/>
          <a:ln>
            <a:noFill/>
          </a:ln>
        </p:spPr>
      </p:pic>
      <p:sp>
        <p:nvSpPr>
          <p:cNvPr id="4" name="标题 1"/>
          <p:cNvSpPr txBox="1"/>
          <p:nvPr/>
        </p:nvSpPr>
        <p:spPr>
          <a:xfrm>
            <a:off x="1442847" y="1117078"/>
            <a:ext cx="2624070" cy="3025422"/>
          </a:xfrm>
          <a:prstGeom prst="rect">
            <a:avLst/>
          </a:prstGeom>
          <a:solidFill>
            <a:schemeClr val="accent1"/>
          </a:solidFill>
          <a:ln w="12700" cap="sq">
            <a:noFill/>
            <a:miter/>
          </a:ln>
          <a:effectLst>
            <a:outerShdw dist="63500" dir="2700000" algn="tl" rotWithShape="0">
              <a:schemeClr val="accent2"/>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3127023" y="2044710"/>
            <a:ext cx="7438453" cy="3025421"/>
          </a:xfrm>
          <a:prstGeom prst="rect">
            <a:avLst/>
          </a:prstGeom>
          <a:solidFill>
            <a:schemeClr val="bg1"/>
          </a:solidFill>
          <a:ln w="12700" cap="sq">
            <a:noFill/>
            <a:miter/>
          </a:ln>
          <a:effectLst>
            <a:outerShdw blurRad="190500" algn="c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rot="5400000">
            <a:off x="1043598" y="2275847"/>
            <a:ext cx="2469907" cy="707886"/>
          </a:xfrm>
          <a:prstGeom prst="rect">
            <a:avLst/>
          </a:prstGeom>
          <a:noFill/>
          <a:ln>
            <a:noFill/>
          </a:ln>
        </p:spPr>
        <p:txBody>
          <a:bodyPr vert="horz" wrap="square" lIns="91440" tIns="45720" rIns="91440" bIns="45720" rtlCol="0" anchor="t"/>
          <a:lstStyle/>
          <a:p>
            <a:pPr algn="dist"/>
            <a:r>
              <a:rPr kumimoji="1" lang="en-US" altLang="zh-CN" sz="40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DESIGN</a:t>
            </a:r>
            <a:endParaRPr kumimoji="1" lang="zh-CN" altLang="en-US"/>
          </a:p>
        </p:txBody>
      </p:sp>
      <p:sp>
        <p:nvSpPr>
          <p:cNvPr id="9" name="标题 1"/>
          <p:cNvSpPr txBox="1"/>
          <p:nvPr/>
        </p:nvSpPr>
        <p:spPr>
          <a:xfrm flipH="1">
            <a:off x="10756898" y="6135336"/>
            <a:ext cx="657226" cy="240065"/>
          </a:xfrm>
          <a:custGeom>
            <a:avLst/>
            <a:gdLst>
              <a:gd name="connsiteX0" fmla="*/ 27517 w 657226"/>
              <a:gd name="connsiteY0" fmla="*/ 185031 h 240065"/>
              <a:gd name="connsiteX1" fmla="*/ 0 w 657226"/>
              <a:gd name="connsiteY1" fmla="*/ 212548 h 240065"/>
              <a:gd name="connsiteX2" fmla="*/ 27517 w 657226"/>
              <a:gd name="connsiteY2" fmla="*/ 240065 h 240065"/>
              <a:gd name="connsiteX3" fmla="*/ 55034 w 657226"/>
              <a:gd name="connsiteY3" fmla="*/ 212548 h 240065"/>
              <a:gd name="connsiteX4" fmla="*/ 27517 w 657226"/>
              <a:gd name="connsiteY4" fmla="*/ 185031 h 240065"/>
              <a:gd name="connsiteX5" fmla="*/ 147956 w 657226"/>
              <a:gd name="connsiteY5" fmla="*/ 185031 h 240065"/>
              <a:gd name="connsiteX6" fmla="*/ 120439 w 657226"/>
              <a:gd name="connsiteY6" fmla="*/ 212548 h 240065"/>
              <a:gd name="connsiteX7" fmla="*/ 147956 w 657226"/>
              <a:gd name="connsiteY7" fmla="*/ 240065 h 240065"/>
              <a:gd name="connsiteX8" fmla="*/ 175473 w 657226"/>
              <a:gd name="connsiteY8" fmla="*/ 212548 h 240065"/>
              <a:gd name="connsiteX9" fmla="*/ 147956 w 657226"/>
              <a:gd name="connsiteY9" fmla="*/ 185031 h 240065"/>
              <a:gd name="connsiteX10" fmla="*/ 268394 w 657226"/>
              <a:gd name="connsiteY10" fmla="*/ 185031 h 240065"/>
              <a:gd name="connsiteX11" fmla="*/ 240877 w 657226"/>
              <a:gd name="connsiteY11" fmla="*/ 212548 h 240065"/>
              <a:gd name="connsiteX12" fmla="*/ 268394 w 657226"/>
              <a:gd name="connsiteY12" fmla="*/ 240065 h 240065"/>
              <a:gd name="connsiteX13" fmla="*/ 295911 w 657226"/>
              <a:gd name="connsiteY13" fmla="*/ 212548 h 240065"/>
              <a:gd name="connsiteX14" fmla="*/ 268394 w 657226"/>
              <a:gd name="connsiteY14" fmla="*/ 185031 h 240065"/>
              <a:gd name="connsiteX15" fmla="*/ 388833 w 657226"/>
              <a:gd name="connsiteY15" fmla="*/ 185031 h 240065"/>
              <a:gd name="connsiteX16" fmla="*/ 361316 w 657226"/>
              <a:gd name="connsiteY16" fmla="*/ 212548 h 240065"/>
              <a:gd name="connsiteX17" fmla="*/ 388833 w 657226"/>
              <a:gd name="connsiteY17" fmla="*/ 240065 h 240065"/>
              <a:gd name="connsiteX18" fmla="*/ 416350 w 657226"/>
              <a:gd name="connsiteY18" fmla="*/ 212548 h 240065"/>
              <a:gd name="connsiteX19" fmla="*/ 388833 w 657226"/>
              <a:gd name="connsiteY19" fmla="*/ 185031 h 240065"/>
              <a:gd name="connsiteX20" fmla="*/ 509271 w 657226"/>
              <a:gd name="connsiteY20" fmla="*/ 185031 h 240065"/>
              <a:gd name="connsiteX21" fmla="*/ 481754 w 657226"/>
              <a:gd name="connsiteY21" fmla="*/ 212548 h 240065"/>
              <a:gd name="connsiteX22" fmla="*/ 509271 w 657226"/>
              <a:gd name="connsiteY22" fmla="*/ 240065 h 240065"/>
              <a:gd name="connsiteX23" fmla="*/ 536788 w 657226"/>
              <a:gd name="connsiteY23" fmla="*/ 212548 h 240065"/>
              <a:gd name="connsiteX24" fmla="*/ 509271 w 657226"/>
              <a:gd name="connsiteY24" fmla="*/ 185031 h 240065"/>
              <a:gd name="connsiteX25" fmla="*/ 629709 w 657226"/>
              <a:gd name="connsiteY25" fmla="*/ 185031 h 240065"/>
              <a:gd name="connsiteX26" fmla="*/ 602192 w 657226"/>
              <a:gd name="connsiteY26" fmla="*/ 212548 h 240065"/>
              <a:gd name="connsiteX27" fmla="*/ 629709 w 657226"/>
              <a:gd name="connsiteY27" fmla="*/ 240065 h 240065"/>
              <a:gd name="connsiteX28" fmla="*/ 657226 w 657226"/>
              <a:gd name="connsiteY28" fmla="*/ 212548 h 240065"/>
              <a:gd name="connsiteX29" fmla="*/ 629709 w 657226"/>
              <a:gd name="connsiteY29" fmla="*/ 185031 h 240065"/>
              <a:gd name="connsiteX30" fmla="*/ 27517 w 657226"/>
              <a:gd name="connsiteY30" fmla="*/ 93778 h 240065"/>
              <a:gd name="connsiteX31" fmla="*/ 0 w 657226"/>
              <a:gd name="connsiteY31" fmla="*/ 121295 h 240065"/>
              <a:gd name="connsiteX32" fmla="*/ 27517 w 657226"/>
              <a:gd name="connsiteY32" fmla="*/ 148812 h 240065"/>
              <a:gd name="connsiteX33" fmla="*/ 55034 w 657226"/>
              <a:gd name="connsiteY33" fmla="*/ 121295 h 240065"/>
              <a:gd name="connsiteX34" fmla="*/ 27517 w 657226"/>
              <a:gd name="connsiteY34" fmla="*/ 93778 h 240065"/>
              <a:gd name="connsiteX35" fmla="*/ 147956 w 657226"/>
              <a:gd name="connsiteY35" fmla="*/ 93778 h 240065"/>
              <a:gd name="connsiteX36" fmla="*/ 120439 w 657226"/>
              <a:gd name="connsiteY36" fmla="*/ 121295 h 240065"/>
              <a:gd name="connsiteX37" fmla="*/ 147956 w 657226"/>
              <a:gd name="connsiteY37" fmla="*/ 148812 h 240065"/>
              <a:gd name="connsiteX38" fmla="*/ 175473 w 657226"/>
              <a:gd name="connsiteY38" fmla="*/ 121295 h 240065"/>
              <a:gd name="connsiteX39" fmla="*/ 147956 w 657226"/>
              <a:gd name="connsiteY39" fmla="*/ 93778 h 240065"/>
              <a:gd name="connsiteX40" fmla="*/ 268394 w 657226"/>
              <a:gd name="connsiteY40" fmla="*/ 93778 h 240065"/>
              <a:gd name="connsiteX41" fmla="*/ 240877 w 657226"/>
              <a:gd name="connsiteY41" fmla="*/ 121295 h 240065"/>
              <a:gd name="connsiteX42" fmla="*/ 268394 w 657226"/>
              <a:gd name="connsiteY42" fmla="*/ 148812 h 240065"/>
              <a:gd name="connsiteX43" fmla="*/ 295911 w 657226"/>
              <a:gd name="connsiteY43" fmla="*/ 121295 h 240065"/>
              <a:gd name="connsiteX44" fmla="*/ 268394 w 657226"/>
              <a:gd name="connsiteY44" fmla="*/ 93778 h 240065"/>
              <a:gd name="connsiteX45" fmla="*/ 388833 w 657226"/>
              <a:gd name="connsiteY45" fmla="*/ 93778 h 240065"/>
              <a:gd name="connsiteX46" fmla="*/ 361316 w 657226"/>
              <a:gd name="connsiteY46" fmla="*/ 121295 h 240065"/>
              <a:gd name="connsiteX47" fmla="*/ 388833 w 657226"/>
              <a:gd name="connsiteY47" fmla="*/ 148812 h 240065"/>
              <a:gd name="connsiteX48" fmla="*/ 416350 w 657226"/>
              <a:gd name="connsiteY48" fmla="*/ 121295 h 240065"/>
              <a:gd name="connsiteX49" fmla="*/ 388833 w 657226"/>
              <a:gd name="connsiteY49" fmla="*/ 93778 h 240065"/>
              <a:gd name="connsiteX50" fmla="*/ 509271 w 657226"/>
              <a:gd name="connsiteY50" fmla="*/ 93778 h 240065"/>
              <a:gd name="connsiteX51" fmla="*/ 481754 w 657226"/>
              <a:gd name="connsiteY51" fmla="*/ 121295 h 240065"/>
              <a:gd name="connsiteX52" fmla="*/ 509271 w 657226"/>
              <a:gd name="connsiteY52" fmla="*/ 148812 h 240065"/>
              <a:gd name="connsiteX53" fmla="*/ 536788 w 657226"/>
              <a:gd name="connsiteY53" fmla="*/ 121295 h 240065"/>
              <a:gd name="connsiteX54" fmla="*/ 509271 w 657226"/>
              <a:gd name="connsiteY54" fmla="*/ 93778 h 240065"/>
              <a:gd name="connsiteX55" fmla="*/ 629709 w 657226"/>
              <a:gd name="connsiteY55" fmla="*/ 93778 h 240065"/>
              <a:gd name="connsiteX56" fmla="*/ 602192 w 657226"/>
              <a:gd name="connsiteY56" fmla="*/ 121295 h 240065"/>
              <a:gd name="connsiteX57" fmla="*/ 629709 w 657226"/>
              <a:gd name="connsiteY57" fmla="*/ 148812 h 240065"/>
              <a:gd name="connsiteX58" fmla="*/ 657226 w 657226"/>
              <a:gd name="connsiteY58" fmla="*/ 121295 h 240065"/>
              <a:gd name="connsiteX59" fmla="*/ 629709 w 657226"/>
              <a:gd name="connsiteY59" fmla="*/ 93778 h 240065"/>
              <a:gd name="connsiteX60" fmla="*/ 27517 w 657226"/>
              <a:gd name="connsiteY60" fmla="*/ 0 h 240065"/>
              <a:gd name="connsiteX61" fmla="*/ 0 w 657226"/>
              <a:gd name="connsiteY61" fmla="*/ 27517 h 240065"/>
              <a:gd name="connsiteX62" fmla="*/ 27517 w 657226"/>
              <a:gd name="connsiteY62" fmla="*/ 55034 h 240065"/>
              <a:gd name="connsiteX63" fmla="*/ 55034 w 657226"/>
              <a:gd name="connsiteY63" fmla="*/ 27517 h 240065"/>
              <a:gd name="connsiteX64" fmla="*/ 27517 w 657226"/>
              <a:gd name="connsiteY64" fmla="*/ 0 h 240065"/>
              <a:gd name="connsiteX65" fmla="*/ 147956 w 657226"/>
              <a:gd name="connsiteY65" fmla="*/ 0 h 240065"/>
              <a:gd name="connsiteX66" fmla="*/ 120439 w 657226"/>
              <a:gd name="connsiteY66" fmla="*/ 27517 h 240065"/>
              <a:gd name="connsiteX67" fmla="*/ 147956 w 657226"/>
              <a:gd name="connsiteY67" fmla="*/ 55034 h 240065"/>
              <a:gd name="connsiteX68" fmla="*/ 175473 w 657226"/>
              <a:gd name="connsiteY68" fmla="*/ 27517 h 240065"/>
              <a:gd name="connsiteX69" fmla="*/ 147956 w 657226"/>
              <a:gd name="connsiteY69" fmla="*/ 0 h 240065"/>
              <a:gd name="connsiteX70" fmla="*/ 268394 w 657226"/>
              <a:gd name="connsiteY70" fmla="*/ 0 h 240065"/>
              <a:gd name="connsiteX71" fmla="*/ 240877 w 657226"/>
              <a:gd name="connsiteY71" fmla="*/ 27517 h 240065"/>
              <a:gd name="connsiteX72" fmla="*/ 268394 w 657226"/>
              <a:gd name="connsiteY72" fmla="*/ 55034 h 240065"/>
              <a:gd name="connsiteX73" fmla="*/ 295911 w 657226"/>
              <a:gd name="connsiteY73" fmla="*/ 27517 h 240065"/>
              <a:gd name="connsiteX74" fmla="*/ 268394 w 657226"/>
              <a:gd name="connsiteY74" fmla="*/ 0 h 240065"/>
              <a:gd name="connsiteX75" fmla="*/ 388833 w 657226"/>
              <a:gd name="connsiteY75" fmla="*/ 0 h 240065"/>
              <a:gd name="connsiteX76" fmla="*/ 361316 w 657226"/>
              <a:gd name="connsiteY76" fmla="*/ 27517 h 240065"/>
              <a:gd name="connsiteX77" fmla="*/ 388833 w 657226"/>
              <a:gd name="connsiteY77" fmla="*/ 55034 h 240065"/>
              <a:gd name="connsiteX78" fmla="*/ 416350 w 657226"/>
              <a:gd name="connsiteY78" fmla="*/ 27517 h 240065"/>
              <a:gd name="connsiteX79" fmla="*/ 388833 w 657226"/>
              <a:gd name="connsiteY79" fmla="*/ 0 h 240065"/>
              <a:gd name="connsiteX80" fmla="*/ 509271 w 657226"/>
              <a:gd name="connsiteY80" fmla="*/ 0 h 240065"/>
              <a:gd name="connsiteX81" fmla="*/ 481754 w 657226"/>
              <a:gd name="connsiteY81" fmla="*/ 27517 h 240065"/>
              <a:gd name="connsiteX82" fmla="*/ 509271 w 657226"/>
              <a:gd name="connsiteY82" fmla="*/ 55034 h 240065"/>
              <a:gd name="connsiteX83" fmla="*/ 536788 w 657226"/>
              <a:gd name="connsiteY83" fmla="*/ 27517 h 240065"/>
              <a:gd name="connsiteX84" fmla="*/ 509271 w 657226"/>
              <a:gd name="connsiteY84" fmla="*/ 0 h 240065"/>
              <a:gd name="connsiteX85" fmla="*/ 629709 w 657226"/>
              <a:gd name="connsiteY85" fmla="*/ 0 h 240065"/>
              <a:gd name="connsiteX86" fmla="*/ 602192 w 657226"/>
              <a:gd name="connsiteY86" fmla="*/ 27517 h 240065"/>
              <a:gd name="connsiteX87" fmla="*/ 629709 w 657226"/>
              <a:gd name="connsiteY87" fmla="*/ 55034 h 240065"/>
              <a:gd name="connsiteX88" fmla="*/ 657226 w 657226"/>
              <a:gd name="connsiteY88" fmla="*/ 27517 h 240065"/>
              <a:gd name="connsiteX89" fmla="*/ 629709 w 657226"/>
              <a:gd name="connsiteY89" fmla="*/ 0 h 240065"/>
            </a:gdLst>
            <a:ahLst/>
            <a:cxnLst/>
            <a:rect l="l" t="t" r="r" b="b"/>
            <a:pathLst>
              <a:path w="657226" h="240065">
                <a:moveTo>
                  <a:pt x="27517" y="185031"/>
                </a:moveTo>
                <a:cubicBezTo>
                  <a:pt x="12320" y="185031"/>
                  <a:pt x="0" y="197351"/>
                  <a:pt x="0" y="212548"/>
                </a:cubicBezTo>
                <a:cubicBezTo>
                  <a:pt x="0" y="227745"/>
                  <a:pt x="12320" y="240065"/>
                  <a:pt x="27517" y="240065"/>
                </a:cubicBezTo>
                <a:cubicBezTo>
                  <a:pt x="42714" y="240065"/>
                  <a:pt x="55034" y="227745"/>
                  <a:pt x="55034" y="212548"/>
                </a:cubicBezTo>
                <a:cubicBezTo>
                  <a:pt x="55034" y="197351"/>
                  <a:pt x="42714" y="185031"/>
                  <a:pt x="27517" y="185031"/>
                </a:cubicBezTo>
                <a:close/>
                <a:moveTo>
                  <a:pt x="147956" y="185031"/>
                </a:moveTo>
                <a:cubicBezTo>
                  <a:pt x="132759" y="185031"/>
                  <a:pt x="120439" y="197351"/>
                  <a:pt x="120439" y="212548"/>
                </a:cubicBezTo>
                <a:cubicBezTo>
                  <a:pt x="120439" y="227745"/>
                  <a:pt x="132759" y="240065"/>
                  <a:pt x="147956" y="240065"/>
                </a:cubicBezTo>
                <a:cubicBezTo>
                  <a:pt x="163153" y="240065"/>
                  <a:pt x="175473" y="227745"/>
                  <a:pt x="175473" y="212548"/>
                </a:cubicBezTo>
                <a:cubicBezTo>
                  <a:pt x="175473" y="197351"/>
                  <a:pt x="163153" y="185031"/>
                  <a:pt x="147956" y="185031"/>
                </a:cubicBezTo>
                <a:close/>
                <a:moveTo>
                  <a:pt x="268394" y="185031"/>
                </a:moveTo>
                <a:cubicBezTo>
                  <a:pt x="253197" y="185031"/>
                  <a:pt x="240877" y="197351"/>
                  <a:pt x="240877" y="212548"/>
                </a:cubicBezTo>
                <a:cubicBezTo>
                  <a:pt x="240877" y="227745"/>
                  <a:pt x="253197" y="240065"/>
                  <a:pt x="268394" y="240065"/>
                </a:cubicBezTo>
                <a:cubicBezTo>
                  <a:pt x="283591" y="240065"/>
                  <a:pt x="295911" y="227745"/>
                  <a:pt x="295911" y="212548"/>
                </a:cubicBezTo>
                <a:cubicBezTo>
                  <a:pt x="295911" y="197351"/>
                  <a:pt x="283591" y="185031"/>
                  <a:pt x="268394" y="185031"/>
                </a:cubicBezTo>
                <a:close/>
                <a:moveTo>
                  <a:pt x="388833" y="185031"/>
                </a:moveTo>
                <a:cubicBezTo>
                  <a:pt x="373636" y="185031"/>
                  <a:pt x="361316" y="197351"/>
                  <a:pt x="361316" y="212548"/>
                </a:cubicBezTo>
                <a:cubicBezTo>
                  <a:pt x="361316" y="227745"/>
                  <a:pt x="373636" y="240065"/>
                  <a:pt x="388833" y="240065"/>
                </a:cubicBezTo>
                <a:cubicBezTo>
                  <a:pt x="404030" y="240065"/>
                  <a:pt x="416350" y="227745"/>
                  <a:pt x="416350" y="212548"/>
                </a:cubicBezTo>
                <a:cubicBezTo>
                  <a:pt x="416350" y="197351"/>
                  <a:pt x="404030" y="185031"/>
                  <a:pt x="388833" y="185031"/>
                </a:cubicBezTo>
                <a:close/>
                <a:moveTo>
                  <a:pt x="509271" y="185031"/>
                </a:moveTo>
                <a:cubicBezTo>
                  <a:pt x="494074" y="185031"/>
                  <a:pt x="481754" y="197351"/>
                  <a:pt x="481754" y="212548"/>
                </a:cubicBezTo>
                <a:cubicBezTo>
                  <a:pt x="481754" y="227745"/>
                  <a:pt x="494074" y="240065"/>
                  <a:pt x="509271" y="240065"/>
                </a:cubicBezTo>
                <a:cubicBezTo>
                  <a:pt x="524468" y="240065"/>
                  <a:pt x="536788" y="227745"/>
                  <a:pt x="536788" y="212548"/>
                </a:cubicBezTo>
                <a:cubicBezTo>
                  <a:pt x="536788" y="197351"/>
                  <a:pt x="524468" y="185031"/>
                  <a:pt x="509271" y="185031"/>
                </a:cubicBezTo>
                <a:close/>
                <a:moveTo>
                  <a:pt x="629709" y="185031"/>
                </a:moveTo>
                <a:cubicBezTo>
                  <a:pt x="614512" y="185031"/>
                  <a:pt x="602192" y="197351"/>
                  <a:pt x="602192" y="212548"/>
                </a:cubicBezTo>
                <a:cubicBezTo>
                  <a:pt x="602192" y="227745"/>
                  <a:pt x="614512" y="240065"/>
                  <a:pt x="629709" y="240065"/>
                </a:cubicBezTo>
                <a:cubicBezTo>
                  <a:pt x="644906" y="240065"/>
                  <a:pt x="657226" y="227745"/>
                  <a:pt x="657226" y="212548"/>
                </a:cubicBezTo>
                <a:cubicBezTo>
                  <a:pt x="657226" y="197351"/>
                  <a:pt x="644906" y="185031"/>
                  <a:pt x="629709" y="185031"/>
                </a:cubicBezTo>
                <a:close/>
                <a:moveTo>
                  <a:pt x="27517" y="93778"/>
                </a:moveTo>
                <a:cubicBezTo>
                  <a:pt x="12320" y="93778"/>
                  <a:pt x="0" y="106098"/>
                  <a:pt x="0" y="121295"/>
                </a:cubicBezTo>
                <a:cubicBezTo>
                  <a:pt x="0" y="136492"/>
                  <a:pt x="12320" y="148812"/>
                  <a:pt x="27517" y="148812"/>
                </a:cubicBezTo>
                <a:cubicBezTo>
                  <a:pt x="42714" y="148812"/>
                  <a:pt x="55034" y="136492"/>
                  <a:pt x="55034" y="121295"/>
                </a:cubicBezTo>
                <a:cubicBezTo>
                  <a:pt x="55034" y="106098"/>
                  <a:pt x="42714" y="93778"/>
                  <a:pt x="27517" y="93778"/>
                </a:cubicBezTo>
                <a:close/>
                <a:moveTo>
                  <a:pt x="147956" y="93778"/>
                </a:moveTo>
                <a:cubicBezTo>
                  <a:pt x="132759" y="93778"/>
                  <a:pt x="120439" y="106098"/>
                  <a:pt x="120439" y="121295"/>
                </a:cubicBezTo>
                <a:cubicBezTo>
                  <a:pt x="120439" y="136492"/>
                  <a:pt x="132759" y="148812"/>
                  <a:pt x="147956" y="148812"/>
                </a:cubicBezTo>
                <a:cubicBezTo>
                  <a:pt x="163153" y="148812"/>
                  <a:pt x="175473" y="136492"/>
                  <a:pt x="175473" y="121295"/>
                </a:cubicBezTo>
                <a:cubicBezTo>
                  <a:pt x="175473" y="106098"/>
                  <a:pt x="163153" y="93778"/>
                  <a:pt x="147956" y="93778"/>
                </a:cubicBezTo>
                <a:close/>
                <a:moveTo>
                  <a:pt x="268394" y="93778"/>
                </a:moveTo>
                <a:cubicBezTo>
                  <a:pt x="253197" y="93778"/>
                  <a:pt x="240877" y="106098"/>
                  <a:pt x="240877" y="121295"/>
                </a:cubicBezTo>
                <a:cubicBezTo>
                  <a:pt x="240877" y="136492"/>
                  <a:pt x="253197" y="148812"/>
                  <a:pt x="268394" y="148812"/>
                </a:cubicBezTo>
                <a:cubicBezTo>
                  <a:pt x="283591" y="148812"/>
                  <a:pt x="295911" y="136492"/>
                  <a:pt x="295911" y="121295"/>
                </a:cubicBezTo>
                <a:cubicBezTo>
                  <a:pt x="295911" y="106098"/>
                  <a:pt x="283591" y="93778"/>
                  <a:pt x="268394" y="93778"/>
                </a:cubicBezTo>
                <a:close/>
                <a:moveTo>
                  <a:pt x="388833" y="93778"/>
                </a:moveTo>
                <a:cubicBezTo>
                  <a:pt x="373636" y="93778"/>
                  <a:pt x="361316" y="106098"/>
                  <a:pt x="361316" y="121295"/>
                </a:cubicBezTo>
                <a:cubicBezTo>
                  <a:pt x="361316" y="136492"/>
                  <a:pt x="373636" y="148812"/>
                  <a:pt x="388833" y="148812"/>
                </a:cubicBezTo>
                <a:cubicBezTo>
                  <a:pt x="404030" y="148812"/>
                  <a:pt x="416350" y="136492"/>
                  <a:pt x="416350" y="121295"/>
                </a:cubicBezTo>
                <a:cubicBezTo>
                  <a:pt x="416350" y="106098"/>
                  <a:pt x="404030" y="93778"/>
                  <a:pt x="388833" y="93778"/>
                </a:cubicBezTo>
                <a:close/>
                <a:moveTo>
                  <a:pt x="509271" y="93778"/>
                </a:moveTo>
                <a:cubicBezTo>
                  <a:pt x="494074" y="93778"/>
                  <a:pt x="481754" y="106098"/>
                  <a:pt x="481754" y="121295"/>
                </a:cubicBezTo>
                <a:cubicBezTo>
                  <a:pt x="481754" y="136492"/>
                  <a:pt x="494074" y="148812"/>
                  <a:pt x="509271" y="148812"/>
                </a:cubicBezTo>
                <a:cubicBezTo>
                  <a:pt x="524468" y="148812"/>
                  <a:pt x="536788" y="136492"/>
                  <a:pt x="536788" y="121295"/>
                </a:cubicBezTo>
                <a:cubicBezTo>
                  <a:pt x="536788" y="106098"/>
                  <a:pt x="524468" y="93778"/>
                  <a:pt x="509271" y="93778"/>
                </a:cubicBezTo>
                <a:close/>
                <a:moveTo>
                  <a:pt x="629709" y="93778"/>
                </a:moveTo>
                <a:cubicBezTo>
                  <a:pt x="614512" y="93778"/>
                  <a:pt x="602192" y="106098"/>
                  <a:pt x="602192" y="121295"/>
                </a:cubicBezTo>
                <a:cubicBezTo>
                  <a:pt x="602192" y="136492"/>
                  <a:pt x="614512" y="148812"/>
                  <a:pt x="629709" y="148812"/>
                </a:cubicBezTo>
                <a:cubicBezTo>
                  <a:pt x="644906" y="148812"/>
                  <a:pt x="657226" y="136492"/>
                  <a:pt x="657226" y="121295"/>
                </a:cubicBezTo>
                <a:cubicBezTo>
                  <a:pt x="657226" y="106098"/>
                  <a:pt x="644906" y="93778"/>
                  <a:pt x="629709" y="93778"/>
                </a:cubicBezTo>
                <a:close/>
                <a:moveTo>
                  <a:pt x="27517" y="0"/>
                </a:moveTo>
                <a:cubicBezTo>
                  <a:pt x="12320" y="0"/>
                  <a:pt x="0" y="12320"/>
                  <a:pt x="0" y="27517"/>
                </a:cubicBezTo>
                <a:cubicBezTo>
                  <a:pt x="0" y="42714"/>
                  <a:pt x="12320" y="55034"/>
                  <a:pt x="27517" y="55034"/>
                </a:cubicBezTo>
                <a:cubicBezTo>
                  <a:pt x="42714" y="55034"/>
                  <a:pt x="55034" y="42714"/>
                  <a:pt x="55034" y="27517"/>
                </a:cubicBezTo>
                <a:cubicBezTo>
                  <a:pt x="55034" y="12320"/>
                  <a:pt x="42714" y="0"/>
                  <a:pt x="27517" y="0"/>
                </a:cubicBezTo>
                <a:close/>
                <a:moveTo>
                  <a:pt x="147956" y="0"/>
                </a:moveTo>
                <a:cubicBezTo>
                  <a:pt x="132759" y="0"/>
                  <a:pt x="120439" y="12320"/>
                  <a:pt x="120439" y="27517"/>
                </a:cubicBezTo>
                <a:cubicBezTo>
                  <a:pt x="120439" y="42714"/>
                  <a:pt x="132759" y="55034"/>
                  <a:pt x="147956" y="55034"/>
                </a:cubicBezTo>
                <a:cubicBezTo>
                  <a:pt x="163153" y="55034"/>
                  <a:pt x="175473" y="42714"/>
                  <a:pt x="175473" y="27517"/>
                </a:cubicBezTo>
                <a:cubicBezTo>
                  <a:pt x="175473" y="12320"/>
                  <a:pt x="163153" y="0"/>
                  <a:pt x="147956" y="0"/>
                </a:cubicBezTo>
                <a:close/>
                <a:moveTo>
                  <a:pt x="268394" y="0"/>
                </a:moveTo>
                <a:cubicBezTo>
                  <a:pt x="253197" y="0"/>
                  <a:pt x="240877" y="12320"/>
                  <a:pt x="240877" y="27517"/>
                </a:cubicBezTo>
                <a:cubicBezTo>
                  <a:pt x="240877" y="42714"/>
                  <a:pt x="253197" y="55034"/>
                  <a:pt x="268394" y="55034"/>
                </a:cubicBezTo>
                <a:cubicBezTo>
                  <a:pt x="283591" y="55034"/>
                  <a:pt x="295911" y="42714"/>
                  <a:pt x="295911" y="27517"/>
                </a:cubicBezTo>
                <a:cubicBezTo>
                  <a:pt x="295911" y="12320"/>
                  <a:pt x="283591" y="0"/>
                  <a:pt x="268394" y="0"/>
                </a:cubicBezTo>
                <a:close/>
                <a:moveTo>
                  <a:pt x="388833" y="0"/>
                </a:moveTo>
                <a:cubicBezTo>
                  <a:pt x="373636" y="0"/>
                  <a:pt x="361316" y="12320"/>
                  <a:pt x="361316" y="27517"/>
                </a:cubicBezTo>
                <a:cubicBezTo>
                  <a:pt x="361316" y="42714"/>
                  <a:pt x="373636" y="55034"/>
                  <a:pt x="388833" y="55034"/>
                </a:cubicBezTo>
                <a:cubicBezTo>
                  <a:pt x="404030" y="55034"/>
                  <a:pt x="416350" y="42714"/>
                  <a:pt x="416350" y="27517"/>
                </a:cubicBezTo>
                <a:cubicBezTo>
                  <a:pt x="416350" y="12320"/>
                  <a:pt x="404030" y="0"/>
                  <a:pt x="388833" y="0"/>
                </a:cubicBezTo>
                <a:close/>
                <a:moveTo>
                  <a:pt x="509271" y="0"/>
                </a:moveTo>
                <a:cubicBezTo>
                  <a:pt x="494074" y="0"/>
                  <a:pt x="481754" y="12320"/>
                  <a:pt x="481754" y="27517"/>
                </a:cubicBezTo>
                <a:cubicBezTo>
                  <a:pt x="481754" y="42714"/>
                  <a:pt x="494074" y="55034"/>
                  <a:pt x="509271" y="55034"/>
                </a:cubicBezTo>
                <a:cubicBezTo>
                  <a:pt x="524468" y="55034"/>
                  <a:pt x="536788" y="42714"/>
                  <a:pt x="536788" y="27517"/>
                </a:cubicBezTo>
                <a:cubicBezTo>
                  <a:pt x="536788" y="12320"/>
                  <a:pt x="524468" y="0"/>
                  <a:pt x="509271" y="0"/>
                </a:cubicBezTo>
                <a:close/>
                <a:moveTo>
                  <a:pt x="629709" y="0"/>
                </a:moveTo>
                <a:cubicBezTo>
                  <a:pt x="614512" y="0"/>
                  <a:pt x="602192" y="12320"/>
                  <a:pt x="602192" y="27517"/>
                </a:cubicBezTo>
                <a:cubicBezTo>
                  <a:pt x="602192" y="42714"/>
                  <a:pt x="614512" y="55034"/>
                  <a:pt x="629709" y="55034"/>
                </a:cubicBezTo>
                <a:cubicBezTo>
                  <a:pt x="644906" y="55034"/>
                  <a:pt x="657226" y="42714"/>
                  <a:pt x="657226" y="27517"/>
                </a:cubicBezTo>
                <a:cubicBezTo>
                  <a:pt x="657226" y="12320"/>
                  <a:pt x="644906" y="0"/>
                  <a:pt x="629709" y="0"/>
                </a:cubicBezTo>
                <a:close/>
              </a:path>
            </a:pathLst>
          </a:custGeom>
          <a:gradFill>
            <a:gsLst>
              <a:gs pos="0">
                <a:schemeClr val="accent2">
                  <a:alpha val="0"/>
                </a:schemeClr>
              </a:gs>
              <a:gs pos="100000">
                <a:schemeClr val="accent2"/>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3795166" y="3114615"/>
            <a:ext cx="5577433" cy="1570613"/>
          </a:xfrm>
          <a:prstGeom prst="rect">
            <a:avLst/>
          </a:prstGeom>
          <a:noFill/>
          <a:ln>
            <a:noFill/>
          </a:ln>
          <a:effectLst/>
        </p:spPr>
        <p:txBody>
          <a:bodyPr vert="horz" wrap="square" lIns="181315" tIns="90658" rIns="181315" bIns="90658" rtlCol="0" anchor="ctr"/>
          <a:lstStyle/>
          <a:p>
            <a:pPr algn="l"/>
            <a:r>
              <a:rPr kumimoji="1" lang="en-US" altLang="zh-CN" sz="4000">
                <a:ln w="12700">
                  <a:noFill/>
                </a:ln>
                <a:solidFill>
                  <a:srgbClr val="2D248A">
                    <a:alpha val="100000"/>
                  </a:srgbClr>
                </a:solidFill>
                <a:latin typeface="OPPOSans H" panose="00020600040101010101" charset="-122"/>
                <a:ea typeface="OPPOSans H" panose="00020600040101010101" charset="-122"/>
                <a:cs typeface="OPPOSans H" panose="00020600040101010101" charset="-122"/>
              </a:rPr>
              <a:t>分工情况</a:t>
            </a:r>
            <a:endParaRPr kumimoji="1" lang="zh-CN" altLang="en-US"/>
          </a:p>
        </p:txBody>
      </p:sp>
      <p:sp>
        <p:nvSpPr>
          <p:cNvPr id="11" name="标题 1"/>
          <p:cNvSpPr txBox="1"/>
          <p:nvPr/>
        </p:nvSpPr>
        <p:spPr>
          <a:xfrm>
            <a:off x="3911550" y="2260937"/>
            <a:ext cx="1847968" cy="769441"/>
          </a:xfrm>
          <a:prstGeom prst="rect">
            <a:avLst/>
          </a:prstGeom>
          <a:noFill/>
          <a:ln>
            <a:noFill/>
          </a:ln>
        </p:spPr>
        <p:txBody>
          <a:bodyPr vert="horz" wrap="square" lIns="91440" tIns="45720" rIns="91440" bIns="45720" rtlCol="0" anchor="b"/>
          <a:lstStyle/>
          <a:p>
            <a:pPr algn="l"/>
            <a:r>
              <a:rPr kumimoji="1" lang="en-US" altLang="zh-CN" sz="4400">
                <a:ln w="6350">
                  <a:solidFill>
                    <a:srgbClr val="E42C64">
                      <a:alpha val="100000"/>
                    </a:srgbClr>
                  </a:solidFill>
                </a:ln>
                <a:noFill/>
                <a:latin typeface="OPPOSans H" panose="00020600040101010101" charset="-122"/>
                <a:ea typeface="OPPOSans H" panose="00020600040101010101" charset="-122"/>
                <a:cs typeface="OPPOSans H" panose="00020600040101010101" charset="-122"/>
              </a:rPr>
              <a:t>PART</a:t>
            </a:r>
            <a:endParaRPr kumimoji="1" lang="zh-CN" altLang="en-US"/>
          </a:p>
        </p:txBody>
      </p:sp>
      <p:sp>
        <p:nvSpPr>
          <p:cNvPr id="12" name="标题 1"/>
          <p:cNvSpPr txBox="1"/>
          <p:nvPr/>
        </p:nvSpPr>
        <p:spPr>
          <a:xfrm flipH="1">
            <a:off x="4021083" y="3086357"/>
            <a:ext cx="4320000" cy="14400"/>
          </a:xfrm>
          <a:prstGeom prst="rect">
            <a:avLst/>
          </a:prstGeom>
          <a:gradFill>
            <a:gsLst>
              <a:gs pos="0">
                <a:schemeClr val="accent2"/>
              </a:gs>
              <a:gs pos="100000">
                <a:schemeClr val="accent1"/>
              </a:gs>
            </a:gsLst>
            <a:lin ang="0" scaled="0"/>
          </a:gradFill>
          <a:ln w="12700" cap="sq">
            <a:noFill/>
            <a:miter/>
          </a:ln>
        </p:spPr>
        <p:txBody>
          <a:bodyPr vert="horz" wrap="square" lIns="181315" tIns="90658" rIns="181315" bIns="90658" rtlCol="0" anchor="ctr"/>
          <a:lstStyle/>
          <a:p>
            <a:pPr algn="ctr"/>
            <a:endParaRPr kumimoji="1" lang="zh-CN" altLang="en-US"/>
          </a:p>
        </p:txBody>
      </p:sp>
      <p:sp>
        <p:nvSpPr>
          <p:cNvPr id="13" name="标题 1"/>
          <p:cNvSpPr txBox="1"/>
          <p:nvPr/>
        </p:nvSpPr>
        <p:spPr>
          <a:xfrm flipH="1">
            <a:off x="7482642" y="3072498"/>
            <a:ext cx="1133878" cy="42118"/>
          </a:xfrm>
          <a:prstGeom prst="rect">
            <a:avLst/>
          </a:prstGeom>
          <a:solidFill>
            <a:schemeClr val="accent2"/>
          </a:solidFill>
          <a:ln w="12700" cap="sq">
            <a:noFill/>
            <a:miter/>
          </a:ln>
        </p:spPr>
        <p:txBody>
          <a:bodyPr vert="horz" wrap="square" lIns="181315" tIns="90658" rIns="181315" bIns="90658" rtlCol="0" anchor="ctr"/>
          <a:lstStyle/>
          <a:p>
            <a:pPr algn="ctr"/>
            <a:endParaRPr kumimoji="1" lang="zh-CN" altLang="en-US"/>
          </a:p>
        </p:txBody>
      </p:sp>
      <p:sp>
        <p:nvSpPr>
          <p:cNvPr id="14" name="标题 1"/>
          <p:cNvSpPr txBox="1"/>
          <p:nvPr/>
        </p:nvSpPr>
        <p:spPr>
          <a:xfrm flipH="1">
            <a:off x="4296520" y="4727348"/>
            <a:ext cx="4320000" cy="14400"/>
          </a:xfrm>
          <a:prstGeom prst="rect">
            <a:avLst/>
          </a:prstGeom>
          <a:gradFill>
            <a:gsLst>
              <a:gs pos="0">
                <a:schemeClr val="accent2"/>
              </a:gs>
              <a:gs pos="100000">
                <a:schemeClr val="accent1"/>
              </a:gs>
            </a:gsLst>
            <a:lin ang="0" scaled="0"/>
          </a:gradFill>
          <a:ln w="12700" cap="sq">
            <a:noFill/>
            <a:miter/>
          </a:ln>
        </p:spPr>
        <p:txBody>
          <a:bodyPr vert="horz" wrap="square" lIns="181315" tIns="90658" rIns="181315" bIns="90658" rtlCol="0" anchor="ctr"/>
          <a:lstStyle/>
          <a:p>
            <a:pPr algn="ctr"/>
            <a:endParaRPr kumimoji="1" lang="zh-CN" altLang="en-US"/>
          </a:p>
        </p:txBody>
      </p:sp>
      <p:sp>
        <p:nvSpPr>
          <p:cNvPr id="15" name="标题 1"/>
          <p:cNvSpPr txBox="1"/>
          <p:nvPr/>
        </p:nvSpPr>
        <p:spPr>
          <a:xfrm rot="5400000">
            <a:off x="9440728" y="1902403"/>
            <a:ext cx="484777" cy="237557"/>
          </a:xfrm>
          <a:prstGeom prst="roundRect">
            <a:avLst>
              <a:gd name="adj" fmla="val 50000"/>
            </a:avLst>
          </a:prstGeom>
          <a:solidFill>
            <a:schemeClr val="accent2"/>
          </a:solidFill>
          <a:ln w="12700" cap="sq">
            <a:noFill/>
            <a:miter/>
          </a:ln>
          <a:effectLst>
            <a:outerShdw blurRad="177800" dist="38100" dir="2700000" algn="tl" rotWithShape="0">
              <a:schemeClr val="accent2">
                <a:alpha val="30000"/>
              </a:schemeClr>
            </a:outerShdw>
          </a:effectLst>
        </p:spPr>
        <p:txBody>
          <a:bodyPr vert="horz" wrap="square" lIns="91440" tIns="45720" rIns="91440" bIns="45720" rtlCol="0" anchor="ctr"/>
          <a:lstStyle/>
          <a:p>
            <a:pPr algn="ctr"/>
            <a:endParaRPr kumimoji="1" lang="zh-CN" altLang="en-US"/>
          </a:p>
        </p:txBody>
      </p:sp>
      <p:sp>
        <p:nvSpPr>
          <p:cNvPr id="16" name="标题 1"/>
          <p:cNvSpPr txBox="1"/>
          <p:nvPr/>
        </p:nvSpPr>
        <p:spPr>
          <a:xfrm flipH="1">
            <a:off x="4021083" y="4713489"/>
            <a:ext cx="1133878" cy="42118"/>
          </a:xfrm>
          <a:prstGeom prst="rect">
            <a:avLst/>
          </a:prstGeom>
          <a:solidFill>
            <a:schemeClr val="accent1"/>
          </a:solidFill>
          <a:ln w="12700" cap="sq">
            <a:noFill/>
            <a:miter/>
          </a:ln>
        </p:spPr>
        <p:txBody>
          <a:bodyPr vert="horz" wrap="square" lIns="181315" tIns="90658" rIns="181315" bIns="90658" rtlCol="0" anchor="ctr"/>
          <a:lstStyle/>
          <a:p>
            <a:pPr algn="ctr"/>
            <a:endParaRPr kumimoji="1" lang="zh-CN" altLang="en-US"/>
          </a:p>
        </p:txBody>
      </p:sp>
      <p:sp>
        <p:nvSpPr>
          <p:cNvPr id="17" name="标题 1"/>
          <p:cNvSpPr txBox="1"/>
          <p:nvPr/>
        </p:nvSpPr>
        <p:spPr>
          <a:xfrm flipH="1">
            <a:off x="10268585" y="6470405"/>
            <a:ext cx="1923415" cy="387595"/>
          </a:xfrm>
          <a:custGeom>
            <a:avLst/>
            <a:gdLst>
              <a:gd name="connsiteX0" fmla="*/ 411430 w 411430"/>
              <a:gd name="connsiteY0" fmla="*/ 0 h 2119287"/>
              <a:gd name="connsiteX1" fmla="*/ 0 w 411430"/>
              <a:gd name="connsiteY1" fmla="*/ 0 h 2119287"/>
              <a:gd name="connsiteX2" fmla="*/ 0 w 411430"/>
              <a:gd name="connsiteY2" fmla="*/ 2119287 h 2119287"/>
              <a:gd name="connsiteX3" fmla="*/ 411430 w 411430"/>
              <a:gd name="connsiteY3" fmla="*/ 2119287 h 2119287"/>
            </a:gdLst>
            <a:ahLst/>
            <a:cxnLst/>
            <a:rect l="l" t="t" r="r" b="b"/>
            <a:pathLst>
              <a:path w="411430" h="2119287">
                <a:moveTo>
                  <a:pt x="411430" y="0"/>
                </a:moveTo>
                <a:lnTo>
                  <a:pt x="0" y="0"/>
                </a:lnTo>
                <a:lnTo>
                  <a:pt x="0" y="2119287"/>
                </a:lnTo>
                <a:lnTo>
                  <a:pt x="411430" y="2119287"/>
                </a:lnTo>
                <a:close/>
              </a:path>
            </a:pathLst>
          </a:custGeom>
          <a:gradFill>
            <a:gsLst>
              <a:gs pos="0">
                <a:schemeClr val="accent2"/>
              </a:gs>
              <a:gs pos="82000">
                <a:schemeClr val="accent1"/>
              </a:gs>
            </a:gsLst>
            <a:lin ang="2700000" scaled="0"/>
          </a:gradFill>
          <a:ln w="3429" cap="flat">
            <a:no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5659898" y="1548991"/>
            <a:ext cx="1289542" cy="1481387"/>
          </a:xfrm>
          <a:prstGeom prst="rect">
            <a:avLst/>
          </a:prstGeom>
          <a:noFill/>
          <a:ln>
            <a:noFill/>
          </a:ln>
        </p:spPr>
        <p:txBody>
          <a:bodyPr vert="horz" wrap="square" lIns="91440" tIns="45720" rIns="91440" bIns="45720" rtlCol="0" anchor="b"/>
          <a:lstStyle/>
          <a:p>
            <a:pPr algn="l"/>
            <a:r>
              <a:rPr kumimoji="1" lang="en-US" altLang="zh-CN" sz="4400">
                <a:ln w="6350">
                  <a:solidFill>
                    <a:srgbClr val="E42C64">
                      <a:alpha val="100000"/>
                    </a:srgbClr>
                  </a:solidFill>
                </a:ln>
                <a:noFill/>
                <a:latin typeface="OPPOSans H" panose="00020600040101010101" charset="-122"/>
                <a:ea typeface="OPPOSans H" panose="00020600040101010101" charset="-122"/>
                <a:cs typeface="OPPOSans H" panose="00020600040101010101" charset="-122"/>
              </a:rPr>
              <a:t>03</a:t>
            </a:r>
            <a:endParaRPr kumimoji="1" lang="zh-CN" altLang="en-US"/>
          </a:p>
        </p:txBody>
      </p:sp>
      <p:sp>
        <p:nvSpPr>
          <p:cNvPr id="19" name="标题 1"/>
          <p:cNvSpPr txBox="1"/>
          <p:nvPr/>
        </p:nvSpPr>
        <p:spPr>
          <a:xfrm>
            <a:off x="495828" y="682274"/>
            <a:ext cx="657226" cy="240065"/>
          </a:xfrm>
          <a:custGeom>
            <a:avLst/>
            <a:gdLst>
              <a:gd name="connsiteX0" fmla="*/ 629709 w 657226"/>
              <a:gd name="connsiteY0" fmla="*/ 185031 h 240065"/>
              <a:gd name="connsiteX1" fmla="*/ 657226 w 657226"/>
              <a:gd name="connsiteY1" fmla="*/ 212548 h 240065"/>
              <a:gd name="connsiteX2" fmla="*/ 629709 w 657226"/>
              <a:gd name="connsiteY2" fmla="*/ 240065 h 240065"/>
              <a:gd name="connsiteX3" fmla="*/ 602192 w 657226"/>
              <a:gd name="connsiteY3" fmla="*/ 212548 h 240065"/>
              <a:gd name="connsiteX4" fmla="*/ 629709 w 657226"/>
              <a:gd name="connsiteY4" fmla="*/ 185031 h 240065"/>
              <a:gd name="connsiteX5" fmla="*/ 509271 w 657226"/>
              <a:gd name="connsiteY5" fmla="*/ 185031 h 240065"/>
              <a:gd name="connsiteX6" fmla="*/ 536788 w 657226"/>
              <a:gd name="connsiteY6" fmla="*/ 212548 h 240065"/>
              <a:gd name="connsiteX7" fmla="*/ 509271 w 657226"/>
              <a:gd name="connsiteY7" fmla="*/ 240065 h 240065"/>
              <a:gd name="connsiteX8" fmla="*/ 481754 w 657226"/>
              <a:gd name="connsiteY8" fmla="*/ 212548 h 240065"/>
              <a:gd name="connsiteX9" fmla="*/ 509271 w 657226"/>
              <a:gd name="connsiteY9" fmla="*/ 185031 h 240065"/>
              <a:gd name="connsiteX10" fmla="*/ 388833 w 657226"/>
              <a:gd name="connsiteY10" fmla="*/ 185031 h 240065"/>
              <a:gd name="connsiteX11" fmla="*/ 416350 w 657226"/>
              <a:gd name="connsiteY11" fmla="*/ 212548 h 240065"/>
              <a:gd name="connsiteX12" fmla="*/ 388833 w 657226"/>
              <a:gd name="connsiteY12" fmla="*/ 240065 h 240065"/>
              <a:gd name="connsiteX13" fmla="*/ 361316 w 657226"/>
              <a:gd name="connsiteY13" fmla="*/ 212548 h 240065"/>
              <a:gd name="connsiteX14" fmla="*/ 388833 w 657226"/>
              <a:gd name="connsiteY14" fmla="*/ 185031 h 240065"/>
              <a:gd name="connsiteX15" fmla="*/ 268394 w 657226"/>
              <a:gd name="connsiteY15" fmla="*/ 185031 h 240065"/>
              <a:gd name="connsiteX16" fmla="*/ 295911 w 657226"/>
              <a:gd name="connsiteY16" fmla="*/ 212548 h 240065"/>
              <a:gd name="connsiteX17" fmla="*/ 268394 w 657226"/>
              <a:gd name="connsiteY17" fmla="*/ 240065 h 240065"/>
              <a:gd name="connsiteX18" fmla="*/ 240877 w 657226"/>
              <a:gd name="connsiteY18" fmla="*/ 212548 h 240065"/>
              <a:gd name="connsiteX19" fmla="*/ 268394 w 657226"/>
              <a:gd name="connsiteY19" fmla="*/ 185031 h 240065"/>
              <a:gd name="connsiteX20" fmla="*/ 147956 w 657226"/>
              <a:gd name="connsiteY20" fmla="*/ 185031 h 240065"/>
              <a:gd name="connsiteX21" fmla="*/ 175473 w 657226"/>
              <a:gd name="connsiteY21" fmla="*/ 212548 h 240065"/>
              <a:gd name="connsiteX22" fmla="*/ 147956 w 657226"/>
              <a:gd name="connsiteY22" fmla="*/ 240065 h 240065"/>
              <a:gd name="connsiteX23" fmla="*/ 120439 w 657226"/>
              <a:gd name="connsiteY23" fmla="*/ 212548 h 240065"/>
              <a:gd name="connsiteX24" fmla="*/ 147956 w 657226"/>
              <a:gd name="connsiteY24" fmla="*/ 185031 h 240065"/>
              <a:gd name="connsiteX25" fmla="*/ 27517 w 657226"/>
              <a:gd name="connsiteY25" fmla="*/ 185031 h 240065"/>
              <a:gd name="connsiteX26" fmla="*/ 55034 w 657226"/>
              <a:gd name="connsiteY26" fmla="*/ 212548 h 240065"/>
              <a:gd name="connsiteX27" fmla="*/ 27517 w 657226"/>
              <a:gd name="connsiteY27" fmla="*/ 240065 h 240065"/>
              <a:gd name="connsiteX28" fmla="*/ 0 w 657226"/>
              <a:gd name="connsiteY28" fmla="*/ 212548 h 240065"/>
              <a:gd name="connsiteX29" fmla="*/ 27517 w 657226"/>
              <a:gd name="connsiteY29" fmla="*/ 185031 h 240065"/>
              <a:gd name="connsiteX30" fmla="*/ 629709 w 657226"/>
              <a:gd name="connsiteY30" fmla="*/ 93778 h 240065"/>
              <a:gd name="connsiteX31" fmla="*/ 657226 w 657226"/>
              <a:gd name="connsiteY31" fmla="*/ 121295 h 240065"/>
              <a:gd name="connsiteX32" fmla="*/ 629709 w 657226"/>
              <a:gd name="connsiteY32" fmla="*/ 148812 h 240065"/>
              <a:gd name="connsiteX33" fmla="*/ 602192 w 657226"/>
              <a:gd name="connsiteY33" fmla="*/ 121295 h 240065"/>
              <a:gd name="connsiteX34" fmla="*/ 629709 w 657226"/>
              <a:gd name="connsiteY34" fmla="*/ 93778 h 240065"/>
              <a:gd name="connsiteX35" fmla="*/ 509271 w 657226"/>
              <a:gd name="connsiteY35" fmla="*/ 93778 h 240065"/>
              <a:gd name="connsiteX36" fmla="*/ 536788 w 657226"/>
              <a:gd name="connsiteY36" fmla="*/ 121295 h 240065"/>
              <a:gd name="connsiteX37" fmla="*/ 509271 w 657226"/>
              <a:gd name="connsiteY37" fmla="*/ 148812 h 240065"/>
              <a:gd name="connsiteX38" fmla="*/ 481754 w 657226"/>
              <a:gd name="connsiteY38" fmla="*/ 121295 h 240065"/>
              <a:gd name="connsiteX39" fmla="*/ 509271 w 657226"/>
              <a:gd name="connsiteY39" fmla="*/ 93778 h 240065"/>
              <a:gd name="connsiteX40" fmla="*/ 388833 w 657226"/>
              <a:gd name="connsiteY40" fmla="*/ 93778 h 240065"/>
              <a:gd name="connsiteX41" fmla="*/ 416350 w 657226"/>
              <a:gd name="connsiteY41" fmla="*/ 121295 h 240065"/>
              <a:gd name="connsiteX42" fmla="*/ 388833 w 657226"/>
              <a:gd name="connsiteY42" fmla="*/ 148812 h 240065"/>
              <a:gd name="connsiteX43" fmla="*/ 361316 w 657226"/>
              <a:gd name="connsiteY43" fmla="*/ 121295 h 240065"/>
              <a:gd name="connsiteX44" fmla="*/ 388833 w 657226"/>
              <a:gd name="connsiteY44" fmla="*/ 93778 h 240065"/>
              <a:gd name="connsiteX45" fmla="*/ 268394 w 657226"/>
              <a:gd name="connsiteY45" fmla="*/ 93778 h 240065"/>
              <a:gd name="connsiteX46" fmla="*/ 295911 w 657226"/>
              <a:gd name="connsiteY46" fmla="*/ 121295 h 240065"/>
              <a:gd name="connsiteX47" fmla="*/ 268394 w 657226"/>
              <a:gd name="connsiteY47" fmla="*/ 148812 h 240065"/>
              <a:gd name="connsiteX48" fmla="*/ 240877 w 657226"/>
              <a:gd name="connsiteY48" fmla="*/ 121295 h 240065"/>
              <a:gd name="connsiteX49" fmla="*/ 268394 w 657226"/>
              <a:gd name="connsiteY49" fmla="*/ 93778 h 240065"/>
              <a:gd name="connsiteX50" fmla="*/ 147956 w 657226"/>
              <a:gd name="connsiteY50" fmla="*/ 93778 h 240065"/>
              <a:gd name="connsiteX51" fmla="*/ 175473 w 657226"/>
              <a:gd name="connsiteY51" fmla="*/ 121295 h 240065"/>
              <a:gd name="connsiteX52" fmla="*/ 147956 w 657226"/>
              <a:gd name="connsiteY52" fmla="*/ 148812 h 240065"/>
              <a:gd name="connsiteX53" fmla="*/ 120439 w 657226"/>
              <a:gd name="connsiteY53" fmla="*/ 121295 h 240065"/>
              <a:gd name="connsiteX54" fmla="*/ 147956 w 657226"/>
              <a:gd name="connsiteY54" fmla="*/ 93778 h 240065"/>
              <a:gd name="connsiteX55" fmla="*/ 27517 w 657226"/>
              <a:gd name="connsiteY55" fmla="*/ 93778 h 240065"/>
              <a:gd name="connsiteX56" fmla="*/ 55034 w 657226"/>
              <a:gd name="connsiteY56" fmla="*/ 121295 h 240065"/>
              <a:gd name="connsiteX57" fmla="*/ 27517 w 657226"/>
              <a:gd name="connsiteY57" fmla="*/ 148812 h 240065"/>
              <a:gd name="connsiteX58" fmla="*/ 0 w 657226"/>
              <a:gd name="connsiteY58" fmla="*/ 121295 h 240065"/>
              <a:gd name="connsiteX59" fmla="*/ 27517 w 657226"/>
              <a:gd name="connsiteY59" fmla="*/ 93778 h 240065"/>
              <a:gd name="connsiteX60" fmla="*/ 629709 w 657226"/>
              <a:gd name="connsiteY60" fmla="*/ 0 h 240065"/>
              <a:gd name="connsiteX61" fmla="*/ 657226 w 657226"/>
              <a:gd name="connsiteY61" fmla="*/ 27517 h 240065"/>
              <a:gd name="connsiteX62" fmla="*/ 629709 w 657226"/>
              <a:gd name="connsiteY62" fmla="*/ 55034 h 240065"/>
              <a:gd name="connsiteX63" fmla="*/ 602192 w 657226"/>
              <a:gd name="connsiteY63" fmla="*/ 27517 h 240065"/>
              <a:gd name="connsiteX64" fmla="*/ 629709 w 657226"/>
              <a:gd name="connsiteY64" fmla="*/ 0 h 240065"/>
              <a:gd name="connsiteX65" fmla="*/ 509271 w 657226"/>
              <a:gd name="connsiteY65" fmla="*/ 0 h 240065"/>
              <a:gd name="connsiteX66" fmla="*/ 536788 w 657226"/>
              <a:gd name="connsiteY66" fmla="*/ 27517 h 240065"/>
              <a:gd name="connsiteX67" fmla="*/ 509271 w 657226"/>
              <a:gd name="connsiteY67" fmla="*/ 55034 h 240065"/>
              <a:gd name="connsiteX68" fmla="*/ 481754 w 657226"/>
              <a:gd name="connsiteY68" fmla="*/ 27517 h 240065"/>
              <a:gd name="connsiteX69" fmla="*/ 509271 w 657226"/>
              <a:gd name="connsiteY69" fmla="*/ 0 h 240065"/>
              <a:gd name="connsiteX70" fmla="*/ 388833 w 657226"/>
              <a:gd name="connsiteY70" fmla="*/ 0 h 240065"/>
              <a:gd name="connsiteX71" fmla="*/ 416350 w 657226"/>
              <a:gd name="connsiteY71" fmla="*/ 27517 h 240065"/>
              <a:gd name="connsiteX72" fmla="*/ 388833 w 657226"/>
              <a:gd name="connsiteY72" fmla="*/ 55034 h 240065"/>
              <a:gd name="connsiteX73" fmla="*/ 361316 w 657226"/>
              <a:gd name="connsiteY73" fmla="*/ 27517 h 240065"/>
              <a:gd name="connsiteX74" fmla="*/ 388833 w 657226"/>
              <a:gd name="connsiteY74" fmla="*/ 0 h 240065"/>
              <a:gd name="connsiteX75" fmla="*/ 268394 w 657226"/>
              <a:gd name="connsiteY75" fmla="*/ 0 h 240065"/>
              <a:gd name="connsiteX76" fmla="*/ 295911 w 657226"/>
              <a:gd name="connsiteY76" fmla="*/ 27517 h 240065"/>
              <a:gd name="connsiteX77" fmla="*/ 268394 w 657226"/>
              <a:gd name="connsiteY77" fmla="*/ 55034 h 240065"/>
              <a:gd name="connsiteX78" fmla="*/ 240877 w 657226"/>
              <a:gd name="connsiteY78" fmla="*/ 27517 h 240065"/>
              <a:gd name="connsiteX79" fmla="*/ 268394 w 657226"/>
              <a:gd name="connsiteY79" fmla="*/ 0 h 240065"/>
              <a:gd name="connsiteX80" fmla="*/ 147956 w 657226"/>
              <a:gd name="connsiteY80" fmla="*/ 0 h 240065"/>
              <a:gd name="connsiteX81" fmla="*/ 175473 w 657226"/>
              <a:gd name="connsiteY81" fmla="*/ 27517 h 240065"/>
              <a:gd name="connsiteX82" fmla="*/ 147956 w 657226"/>
              <a:gd name="connsiteY82" fmla="*/ 55034 h 240065"/>
              <a:gd name="connsiteX83" fmla="*/ 120439 w 657226"/>
              <a:gd name="connsiteY83" fmla="*/ 27517 h 240065"/>
              <a:gd name="connsiteX84" fmla="*/ 147956 w 657226"/>
              <a:gd name="connsiteY84" fmla="*/ 0 h 240065"/>
              <a:gd name="connsiteX85" fmla="*/ 27517 w 657226"/>
              <a:gd name="connsiteY85" fmla="*/ 0 h 240065"/>
              <a:gd name="connsiteX86" fmla="*/ 55034 w 657226"/>
              <a:gd name="connsiteY86" fmla="*/ 27517 h 240065"/>
              <a:gd name="connsiteX87" fmla="*/ 27517 w 657226"/>
              <a:gd name="connsiteY87" fmla="*/ 55034 h 240065"/>
              <a:gd name="connsiteX88" fmla="*/ 0 w 657226"/>
              <a:gd name="connsiteY88" fmla="*/ 27517 h 240065"/>
              <a:gd name="connsiteX89" fmla="*/ 27517 w 657226"/>
              <a:gd name="connsiteY89" fmla="*/ 0 h 240065"/>
            </a:gdLst>
            <a:ahLst/>
            <a:cxnLst/>
            <a:rect l="l" t="t" r="r" b="b"/>
            <a:pathLst>
              <a:path w="657226" h="240065">
                <a:moveTo>
                  <a:pt x="629709" y="185031"/>
                </a:moveTo>
                <a:cubicBezTo>
                  <a:pt x="644906" y="185031"/>
                  <a:pt x="657226" y="197351"/>
                  <a:pt x="657226" y="212548"/>
                </a:cubicBezTo>
                <a:cubicBezTo>
                  <a:pt x="657226" y="227745"/>
                  <a:pt x="644906" y="240065"/>
                  <a:pt x="629709" y="240065"/>
                </a:cubicBezTo>
                <a:cubicBezTo>
                  <a:pt x="614512" y="240065"/>
                  <a:pt x="602192" y="227745"/>
                  <a:pt x="602192" y="212548"/>
                </a:cubicBezTo>
                <a:cubicBezTo>
                  <a:pt x="602192" y="197351"/>
                  <a:pt x="614512" y="185031"/>
                  <a:pt x="629709" y="185031"/>
                </a:cubicBezTo>
                <a:close/>
                <a:moveTo>
                  <a:pt x="509271" y="185031"/>
                </a:moveTo>
                <a:cubicBezTo>
                  <a:pt x="524468" y="185031"/>
                  <a:pt x="536788" y="197351"/>
                  <a:pt x="536788" y="212548"/>
                </a:cubicBezTo>
                <a:cubicBezTo>
                  <a:pt x="536788" y="227745"/>
                  <a:pt x="524468" y="240065"/>
                  <a:pt x="509271" y="240065"/>
                </a:cubicBezTo>
                <a:cubicBezTo>
                  <a:pt x="494074" y="240065"/>
                  <a:pt x="481754" y="227745"/>
                  <a:pt x="481754" y="212548"/>
                </a:cubicBezTo>
                <a:cubicBezTo>
                  <a:pt x="481754" y="197351"/>
                  <a:pt x="494074" y="185031"/>
                  <a:pt x="509271" y="185031"/>
                </a:cubicBezTo>
                <a:close/>
                <a:moveTo>
                  <a:pt x="388833" y="185031"/>
                </a:moveTo>
                <a:cubicBezTo>
                  <a:pt x="404030" y="185031"/>
                  <a:pt x="416350" y="197351"/>
                  <a:pt x="416350" y="212548"/>
                </a:cubicBezTo>
                <a:cubicBezTo>
                  <a:pt x="416350" y="227745"/>
                  <a:pt x="404030" y="240065"/>
                  <a:pt x="388833" y="240065"/>
                </a:cubicBezTo>
                <a:cubicBezTo>
                  <a:pt x="373636" y="240065"/>
                  <a:pt x="361316" y="227745"/>
                  <a:pt x="361316" y="212548"/>
                </a:cubicBezTo>
                <a:cubicBezTo>
                  <a:pt x="361316" y="197351"/>
                  <a:pt x="373636" y="185031"/>
                  <a:pt x="388833" y="185031"/>
                </a:cubicBezTo>
                <a:close/>
                <a:moveTo>
                  <a:pt x="268394" y="185031"/>
                </a:moveTo>
                <a:cubicBezTo>
                  <a:pt x="283591" y="185031"/>
                  <a:pt x="295911" y="197351"/>
                  <a:pt x="295911" y="212548"/>
                </a:cubicBezTo>
                <a:cubicBezTo>
                  <a:pt x="295911" y="227745"/>
                  <a:pt x="283591" y="240065"/>
                  <a:pt x="268394" y="240065"/>
                </a:cubicBezTo>
                <a:cubicBezTo>
                  <a:pt x="253197" y="240065"/>
                  <a:pt x="240877" y="227745"/>
                  <a:pt x="240877" y="212548"/>
                </a:cubicBezTo>
                <a:cubicBezTo>
                  <a:pt x="240877" y="197351"/>
                  <a:pt x="253197" y="185031"/>
                  <a:pt x="268394" y="185031"/>
                </a:cubicBezTo>
                <a:close/>
                <a:moveTo>
                  <a:pt x="147956" y="185031"/>
                </a:moveTo>
                <a:cubicBezTo>
                  <a:pt x="163153" y="185031"/>
                  <a:pt x="175473" y="197351"/>
                  <a:pt x="175473" y="212548"/>
                </a:cubicBezTo>
                <a:cubicBezTo>
                  <a:pt x="175473" y="227745"/>
                  <a:pt x="163153" y="240065"/>
                  <a:pt x="147956" y="240065"/>
                </a:cubicBezTo>
                <a:cubicBezTo>
                  <a:pt x="132759" y="240065"/>
                  <a:pt x="120439" y="227745"/>
                  <a:pt x="120439" y="212548"/>
                </a:cubicBezTo>
                <a:cubicBezTo>
                  <a:pt x="120439" y="197351"/>
                  <a:pt x="132759" y="185031"/>
                  <a:pt x="147956" y="185031"/>
                </a:cubicBezTo>
                <a:close/>
                <a:moveTo>
                  <a:pt x="27517" y="185031"/>
                </a:moveTo>
                <a:cubicBezTo>
                  <a:pt x="42714" y="185031"/>
                  <a:pt x="55034" y="197351"/>
                  <a:pt x="55034" y="212548"/>
                </a:cubicBezTo>
                <a:cubicBezTo>
                  <a:pt x="55034" y="227745"/>
                  <a:pt x="42714" y="240065"/>
                  <a:pt x="27517" y="240065"/>
                </a:cubicBezTo>
                <a:cubicBezTo>
                  <a:pt x="12320" y="240065"/>
                  <a:pt x="0" y="227745"/>
                  <a:pt x="0" y="212548"/>
                </a:cubicBezTo>
                <a:cubicBezTo>
                  <a:pt x="0" y="197351"/>
                  <a:pt x="12320" y="185031"/>
                  <a:pt x="27517" y="185031"/>
                </a:cubicBezTo>
                <a:close/>
                <a:moveTo>
                  <a:pt x="629709" y="93778"/>
                </a:moveTo>
                <a:cubicBezTo>
                  <a:pt x="644906" y="93778"/>
                  <a:pt x="657226" y="106098"/>
                  <a:pt x="657226" y="121295"/>
                </a:cubicBezTo>
                <a:cubicBezTo>
                  <a:pt x="657226" y="136492"/>
                  <a:pt x="644906" y="148812"/>
                  <a:pt x="629709" y="148812"/>
                </a:cubicBezTo>
                <a:cubicBezTo>
                  <a:pt x="614512" y="148812"/>
                  <a:pt x="602192" y="136492"/>
                  <a:pt x="602192" y="121295"/>
                </a:cubicBezTo>
                <a:cubicBezTo>
                  <a:pt x="602192" y="106098"/>
                  <a:pt x="614512" y="93778"/>
                  <a:pt x="629709" y="93778"/>
                </a:cubicBezTo>
                <a:close/>
                <a:moveTo>
                  <a:pt x="509271" y="93778"/>
                </a:moveTo>
                <a:cubicBezTo>
                  <a:pt x="524468" y="93778"/>
                  <a:pt x="536788" y="106098"/>
                  <a:pt x="536788" y="121295"/>
                </a:cubicBezTo>
                <a:cubicBezTo>
                  <a:pt x="536788" y="136492"/>
                  <a:pt x="524468" y="148812"/>
                  <a:pt x="509271" y="148812"/>
                </a:cubicBezTo>
                <a:cubicBezTo>
                  <a:pt x="494074" y="148812"/>
                  <a:pt x="481754" y="136492"/>
                  <a:pt x="481754" y="121295"/>
                </a:cubicBezTo>
                <a:cubicBezTo>
                  <a:pt x="481754" y="106098"/>
                  <a:pt x="494074" y="93778"/>
                  <a:pt x="509271" y="93778"/>
                </a:cubicBezTo>
                <a:close/>
                <a:moveTo>
                  <a:pt x="388833" y="93778"/>
                </a:moveTo>
                <a:cubicBezTo>
                  <a:pt x="404030" y="93778"/>
                  <a:pt x="416350" y="106098"/>
                  <a:pt x="416350" y="121295"/>
                </a:cubicBezTo>
                <a:cubicBezTo>
                  <a:pt x="416350" y="136492"/>
                  <a:pt x="404030" y="148812"/>
                  <a:pt x="388833" y="148812"/>
                </a:cubicBezTo>
                <a:cubicBezTo>
                  <a:pt x="373636" y="148812"/>
                  <a:pt x="361316" y="136492"/>
                  <a:pt x="361316" y="121295"/>
                </a:cubicBezTo>
                <a:cubicBezTo>
                  <a:pt x="361316" y="106098"/>
                  <a:pt x="373636" y="93778"/>
                  <a:pt x="388833" y="93778"/>
                </a:cubicBezTo>
                <a:close/>
                <a:moveTo>
                  <a:pt x="268394" y="93778"/>
                </a:moveTo>
                <a:cubicBezTo>
                  <a:pt x="283591" y="93778"/>
                  <a:pt x="295911" y="106098"/>
                  <a:pt x="295911" y="121295"/>
                </a:cubicBezTo>
                <a:cubicBezTo>
                  <a:pt x="295911" y="136492"/>
                  <a:pt x="283591" y="148812"/>
                  <a:pt x="268394" y="148812"/>
                </a:cubicBezTo>
                <a:cubicBezTo>
                  <a:pt x="253197" y="148812"/>
                  <a:pt x="240877" y="136492"/>
                  <a:pt x="240877" y="121295"/>
                </a:cubicBezTo>
                <a:cubicBezTo>
                  <a:pt x="240877" y="106098"/>
                  <a:pt x="253197" y="93778"/>
                  <a:pt x="268394" y="93778"/>
                </a:cubicBezTo>
                <a:close/>
                <a:moveTo>
                  <a:pt x="147956" y="93778"/>
                </a:moveTo>
                <a:cubicBezTo>
                  <a:pt x="163153" y="93778"/>
                  <a:pt x="175473" y="106098"/>
                  <a:pt x="175473" y="121295"/>
                </a:cubicBezTo>
                <a:cubicBezTo>
                  <a:pt x="175473" y="136492"/>
                  <a:pt x="163153" y="148812"/>
                  <a:pt x="147956" y="148812"/>
                </a:cubicBezTo>
                <a:cubicBezTo>
                  <a:pt x="132759" y="148812"/>
                  <a:pt x="120439" y="136492"/>
                  <a:pt x="120439" y="121295"/>
                </a:cubicBezTo>
                <a:cubicBezTo>
                  <a:pt x="120439" y="106098"/>
                  <a:pt x="132759" y="93778"/>
                  <a:pt x="147956" y="93778"/>
                </a:cubicBezTo>
                <a:close/>
                <a:moveTo>
                  <a:pt x="27517" y="93778"/>
                </a:moveTo>
                <a:cubicBezTo>
                  <a:pt x="42714" y="93778"/>
                  <a:pt x="55034" y="106098"/>
                  <a:pt x="55034" y="121295"/>
                </a:cubicBezTo>
                <a:cubicBezTo>
                  <a:pt x="55034" y="136492"/>
                  <a:pt x="42714" y="148812"/>
                  <a:pt x="27517" y="148812"/>
                </a:cubicBezTo>
                <a:cubicBezTo>
                  <a:pt x="12320" y="148812"/>
                  <a:pt x="0" y="136492"/>
                  <a:pt x="0" y="121295"/>
                </a:cubicBezTo>
                <a:cubicBezTo>
                  <a:pt x="0" y="106098"/>
                  <a:pt x="12320" y="93778"/>
                  <a:pt x="27517" y="93778"/>
                </a:cubicBezTo>
                <a:close/>
                <a:moveTo>
                  <a:pt x="629709" y="0"/>
                </a:moveTo>
                <a:cubicBezTo>
                  <a:pt x="644906" y="0"/>
                  <a:pt x="657226" y="12320"/>
                  <a:pt x="657226" y="27517"/>
                </a:cubicBezTo>
                <a:cubicBezTo>
                  <a:pt x="657226" y="42714"/>
                  <a:pt x="644906" y="55034"/>
                  <a:pt x="629709" y="55034"/>
                </a:cubicBezTo>
                <a:cubicBezTo>
                  <a:pt x="614512" y="55034"/>
                  <a:pt x="602192" y="42714"/>
                  <a:pt x="602192" y="27517"/>
                </a:cubicBezTo>
                <a:cubicBezTo>
                  <a:pt x="602192" y="12320"/>
                  <a:pt x="614512" y="0"/>
                  <a:pt x="629709" y="0"/>
                </a:cubicBezTo>
                <a:close/>
                <a:moveTo>
                  <a:pt x="509271" y="0"/>
                </a:moveTo>
                <a:cubicBezTo>
                  <a:pt x="524468" y="0"/>
                  <a:pt x="536788" y="12320"/>
                  <a:pt x="536788" y="27517"/>
                </a:cubicBezTo>
                <a:cubicBezTo>
                  <a:pt x="536788" y="42714"/>
                  <a:pt x="524468" y="55034"/>
                  <a:pt x="509271" y="55034"/>
                </a:cubicBezTo>
                <a:cubicBezTo>
                  <a:pt x="494074" y="55034"/>
                  <a:pt x="481754" y="42714"/>
                  <a:pt x="481754" y="27517"/>
                </a:cubicBezTo>
                <a:cubicBezTo>
                  <a:pt x="481754" y="12320"/>
                  <a:pt x="494074" y="0"/>
                  <a:pt x="509271" y="0"/>
                </a:cubicBezTo>
                <a:close/>
                <a:moveTo>
                  <a:pt x="388833" y="0"/>
                </a:moveTo>
                <a:cubicBezTo>
                  <a:pt x="404030" y="0"/>
                  <a:pt x="416350" y="12320"/>
                  <a:pt x="416350" y="27517"/>
                </a:cubicBezTo>
                <a:cubicBezTo>
                  <a:pt x="416350" y="42714"/>
                  <a:pt x="404030" y="55034"/>
                  <a:pt x="388833" y="55034"/>
                </a:cubicBezTo>
                <a:cubicBezTo>
                  <a:pt x="373636" y="55034"/>
                  <a:pt x="361316" y="42714"/>
                  <a:pt x="361316" y="27517"/>
                </a:cubicBezTo>
                <a:cubicBezTo>
                  <a:pt x="361316" y="12320"/>
                  <a:pt x="373636" y="0"/>
                  <a:pt x="388833" y="0"/>
                </a:cubicBezTo>
                <a:close/>
                <a:moveTo>
                  <a:pt x="268394" y="0"/>
                </a:moveTo>
                <a:cubicBezTo>
                  <a:pt x="283591" y="0"/>
                  <a:pt x="295911" y="12320"/>
                  <a:pt x="295911" y="27517"/>
                </a:cubicBezTo>
                <a:cubicBezTo>
                  <a:pt x="295911" y="42714"/>
                  <a:pt x="283591" y="55034"/>
                  <a:pt x="268394" y="55034"/>
                </a:cubicBezTo>
                <a:cubicBezTo>
                  <a:pt x="253197" y="55034"/>
                  <a:pt x="240877" y="42714"/>
                  <a:pt x="240877" y="27517"/>
                </a:cubicBezTo>
                <a:cubicBezTo>
                  <a:pt x="240877" y="12320"/>
                  <a:pt x="253197" y="0"/>
                  <a:pt x="268394" y="0"/>
                </a:cubicBezTo>
                <a:close/>
                <a:moveTo>
                  <a:pt x="147956" y="0"/>
                </a:moveTo>
                <a:cubicBezTo>
                  <a:pt x="163153" y="0"/>
                  <a:pt x="175473" y="12320"/>
                  <a:pt x="175473" y="27517"/>
                </a:cubicBezTo>
                <a:cubicBezTo>
                  <a:pt x="175473" y="42714"/>
                  <a:pt x="163153" y="55034"/>
                  <a:pt x="147956" y="55034"/>
                </a:cubicBezTo>
                <a:cubicBezTo>
                  <a:pt x="132759" y="55034"/>
                  <a:pt x="120439" y="42714"/>
                  <a:pt x="120439" y="27517"/>
                </a:cubicBezTo>
                <a:cubicBezTo>
                  <a:pt x="120439" y="12320"/>
                  <a:pt x="132759" y="0"/>
                  <a:pt x="147956" y="0"/>
                </a:cubicBezTo>
                <a:close/>
                <a:moveTo>
                  <a:pt x="27517" y="0"/>
                </a:moveTo>
                <a:cubicBezTo>
                  <a:pt x="42714" y="0"/>
                  <a:pt x="55034" y="12320"/>
                  <a:pt x="55034" y="27517"/>
                </a:cubicBezTo>
                <a:cubicBezTo>
                  <a:pt x="55034" y="42714"/>
                  <a:pt x="42714" y="55034"/>
                  <a:pt x="27517" y="55034"/>
                </a:cubicBezTo>
                <a:cubicBezTo>
                  <a:pt x="12320" y="55034"/>
                  <a:pt x="0" y="42714"/>
                  <a:pt x="0" y="27517"/>
                </a:cubicBezTo>
                <a:cubicBezTo>
                  <a:pt x="0" y="12320"/>
                  <a:pt x="12320" y="0"/>
                  <a:pt x="27517" y="0"/>
                </a:cubicBezTo>
                <a:close/>
              </a:path>
            </a:pathLst>
          </a:custGeom>
          <a:gradFill>
            <a:gsLst>
              <a:gs pos="0">
                <a:schemeClr val="accent1">
                  <a:alpha val="0"/>
                </a:schemeClr>
              </a:gs>
              <a:gs pos="100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1"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154556" y="2922835"/>
            <a:ext cx="4341013" cy="1251418"/>
          </a:xfrm>
          <a:prstGeom prst="rect">
            <a:avLst/>
          </a:prstGeom>
          <a:noFill/>
          <a:ln>
            <a:noFill/>
          </a:ln>
        </p:spPr>
        <p:txBody>
          <a:bodyPr vert="horz" wrap="square" lIns="91440" tIns="45720" rIns="91440" bIns="45720" rtlCol="0" anchor="t"/>
          <a:lstStyle/>
          <a:p>
            <a:pPr algn="ctr"/>
            <a:r>
              <a:rPr kumimoji="1" lang="zh-CN" altLang="en-US" dirty="0"/>
              <a:t>学习在</a:t>
            </a:r>
            <a:r>
              <a:rPr kumimoji="1" lang="en-US" altLang="zh-CN" dirty="0"/>
              <a:t>node.js</a:t>
            </a:r>
            <a:r>
              <a:rPr kumimoji="1" lang="zh-CN" altLang="en-US" dirty="0"/>
              <a:t>环境中，使用</a:t>
            </a:r>
            <a:r>
              <a:rPr kumimoji="1" lang="en-US" altLang="zh-CN" dirty="0"/>
              <a:t>express</a:t>
            </a:r>
            <a:r>
              <a:rPr kumimoji="1" lang="zh-CN" altLang="en-US" dirty="0"/>
              <a:t>、</a:t>
            </a:r>
            <a:r>
              <a:rPr lang="en-US" altLang="zh-CN" dirty="0"/>
              <a:t>MongoDB</a:t>
            </a:r>
            <a:r>
              <a:rPr lang="zh-CN" altLang="en-US" dirty="0"/>
              <a:t>等相关技术栈来编写后端接口。</a:t>
            </a:r>
            <a:endParaRPr kumimoji="1" lang="zh-CN" altLang="en-US" dirty="0"/>
          </a:p>
        </p:txBody>
      </p:sp>
      <p:sp>
        <p:nvSpPr>
          <p:cNvPr id="4" name="标题 1"/>
          <p:cNvSpPr txBox="1"/>
          <p:nvPr/>
        </p:nvSpPr>
        <p:spPr>
          <a:xfrm>
            <a:off x="1154556" y="2549193"/>
            <a:ext cx="4341013" cy="369332"/>
          </a:xfrm>
          <a:prstGeom prst="rect">
            <a:avLst/>
          </a:prstGeom>
          <a:noFill/>
          <a:ln>
            <a:noFill/>
          </a:ln>
        </p:spPr>
        <p:txBody>
          <a:bodyPr vert="horz" wrap="square" lIns="91440" tIns="45720" rIns="91440" bIns="45720" rtlCol="0" anchor="t"/>
          <a:lstStyle/>
          <a:p>
            <a:pPr algn="ctr"/>
            <a:r>
              <a:rPr kumimoji="1" lang="zh-CN" altLang="en-US" sz="1600" dirty="0">
                <a:ln w="12700">
                  <a:noFill/>
                </a:ln>
                <a:solidFill>
                  <a:srgbClr val="2D248A">
                    <a:alpha val="100000"/>
                  </a:srgbClr>
                </a:solidFill>
                <a:latin typeface="Source Han Sans CN Bold" panose="020B0800000000000000" charset="-122"/>
                <a:ea typeface="Source Han Sans CN Bold" panose="020B0800000000000000" charset="-122"/>
              </a:rPr>
              <a:t>学习</a:t>
            </a:r>
            <a:r>
              <a:rPr kumimoji="1" lang="en-US" altLang="zh-CN" sz="1600" dirty="0">
                <a:ln w="12700">
                  <a:noFill/>
                </a:ln>
                <a:solidFill>
                  <a:srgbClr val="2D248A">
                    <a:alpha val="100000"/>
                  </a:srgbClr>
                </a:solidFill>
                <a:latin typeface="Source Han Sans CN Bold" panose="020B0800000000000000" charset="-122"/>
                <a:ea typeface="Source Han Sans CN Bold" panose="020B0800000000000000" charset="-122"/>
              </a:rPr>
              <a:t>node.js</a:t>
            </a:r>
            <a:endParaRPr kumimoji="1" lang="zh-CN" altLang="en-US" dirty="0"/>
          </a:p>
        </p:txBody>
      </p:sp>
      <p:sp>
        <p:nvSpPr>
          <p:cNvPr id="5" name="标题 1"/>
          <p:cNvSpPr txBox="1"/>
          <p:nvPr/>
        </p:nvSpPr>
        <p:spPr>
          <a:xfrm>
            <a:off x="6696432" y="2922835"/>
            <a:ext cx="4341013" cy="1251418"/>
          </a:xfrm>
          <a:prstGeom prst="rect">
            <a:avLst/>
          </a:prstGeom>
          <a:noFill/>
          <a:ln>
            <a:noFill/>
          </a:ln>
        </p:spPr>
        <p:txBody>
          <a:bodyPr vert="horz" wrap="square" lIns="91440" tIns="45720" rIns="91440" bIns="45720" rtlCol="0" anchor="t"/>
          <a:lstStyle/>
          <a:p>
            <a:pPr algn="ctr"/>
            <a:r>
              <a:rPr kumimoji="1" lang="zh-CN" altLang="en-US" dirty="0">
                <a:ln w="12700">
                  <a:noFill/>
                </a:ln>
                <a:solidFill>
                  <a:srgbClr val="262626">
                    <a:alpha val="100000"/>
                  </a:srgbClr>
                </a:solidFill>
                <a:latin typeface="+mn-ea"/>
              </a:rPr>
              <a:t>包括</a:t>
            </a:r>
            <a:r>
              <a:rPr kumimoji="1" lang="en-US" altLang="zh-CN" dirty="0">
                <a:ln w="12700">
                  <a:noFill/>
                </a:ln>
                <a:solidFill>
                  <a:srgbClr val="262626">
                    <a:alpha val="100000"/>
                  </a:srgbClr>
                </a:solidFill>
                <a:latin typeface="+mn-ea"/>
              </a:rPr>
              <a:t>AI</a:t>
            </a:r>
            <a:r>
              <a:rPr kumimoji="1" lang="zh-CN" altLang="en-US" dirty="0">
                <a:ln w="12700">
                  <a:noFill/>
                </a:ln>
                <a:solidFill>
                  <a:srgbClr val="262626">
                    <a:alpha val="100000"/>
                  </a:srgbClr>
                </a:solidFill>
                <a:latin typeface="+mn-ea"/>
              </a:rPr>
              <a:t>竞赛助手、交流讨论区、个人管理、竞赛项目查询等功能模块的开发。</a:t>
            </a:r>
            <a:endParaRPr kumimoji="1" lang="zh-CN" altLang="en-US" sz="2400" dirty="0">
              <a:latin typeface="+mn-ea"/>
            </a:endParaRPr>
          </a:p>
        </p:txBody>
      </p:sp>
      <p:sp>
        <p:nvSpPr>
          <p:cNvPr id="6" name="标题 1"/>
          <p:cNvSpPr txBox="1"/>
          <p:nvPr/>
        </p:nvSpPr>
        <p:spPr>
          <a:xfrm>
            <a:off x="6696432" y="2549193"/>
            <a:ext cx="4341013" cy="369332"/>
          </a:xfrm>
          <a:prstGeom prst="rect">
            <a:avLst/>
          </a:prstGeom>
          <a:noFill/>
          <a:ln>
            <a:noFill/>
          </a:ln>
        </p:spPr>
        <p:txBody>
          <a:bodyPr vert="horz" wrap="square" lIns="91440" tIns="45720" rIns="91440" bIns="45720" rtlCol="0" anchor="t"/>
          <a:lstStyle/>
          <a:p>
            <a:pPr algn="ctr"/>
            <a:r>
              <a:rPr kumimoji="1" lang="zh-CN" altLang="en-US" sz="1600" dirty="0">
                <a:ln w="12700">
                  <a:noFill/>
                </a:ln>
                <a:solidFill>
                  <a:srgbClr val="E42C64">
                    <a:alpha val="100000"/>
                  </a:srgbClr>
                </a:solidFill>
                <a:latin typeface="Source Han Sans CN Bold" panose="020B0800000000000000" charset="-122"/>
                <a:ea typeface="Source Han Sans CN Bold" panose="020B0800000000000000" charset="-122"/>
                <a:cs typeface="Source Han Sans CN Bold" panose="020B0800000000000000" charset="-122"/>
              </a:rPr>
              <a:t>完成部分模块的前后端开发</a:t>
            </a:r>
            <a:endParaRPr kumimoji="1" lang="zh-CN" altLang="en-US" dirty="0"/>
          </a:p>
        </p:txBody>
      </p:sp>
      <p:sp>
        <p:nvSpPr>
          <p:cNvPr id="7" name="标题 1"/>
          <p:cNvSpPr txBox="1"/>
          <p:nvPr/>
        </p:nvSpPr>
        <p:spPr>
          <a:xfrm>
            <a:off x="1885187" y="4521200"/>
            <a:ext cx="2879750" cy="2336800"/>
          </a:xfrm>
          <a:prstGeom prst="rect">
            <a:avLst/>
          </a:prstGeom>
          <a:gradFill>
            <a:gsLst>
              <a:gs pos="0">
                <a:schemeClr val="accent1"/>
              </a:gs>
              <a:gs pos="49000">
                <a:schemeClr val="accent1">
                  <a:lumMod val="60000"/>
                  <a:lumOff val="40000"/>
                </a:schemeClr>
              </a:gs>
              <a:gs pos="100000">
                <a:schemeClr val="accent1">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1883967" y="4174253"/>
            <a:ext cx="2882190" cy="683497"/>
          </a:xfrm>
          <a:prstGeom prst="flowChartConnector">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2713790" y="5565123"/>
            <a:ext cx="1222545" cy="646331"/>
          </a:xfrm>
          <a:prstGeom prst="rect">
            <a:avLst/>
          </a:prstGeom>
          <a:noFill/>
          <a:ln>
            <a:noFill/>
          </a:ln>
        </p:spPr>
        <p:txBody>
          <a:bodyPr vert="horz" wrap="square" lIns="91440" tIns="45720" rIns="91440" bIns="45720" rtlCol="0" anchor="t"/>
          <a:lstStyle/>
          <a:p>
            <a:pPr algn="ctr"/>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01</a:t>
            </a:r>
            <a:endParaRPr kumimoji="1" lang="zh-CN" altLang="en-US"/>
          </a:p>
        </p:txBody>
      </p:sp>
      <p:sp>
        <p:nvSpPr>
          <p:cNvPr id="10" name="标题 1"/>
          <p:cNvSpPr txBox="1"/>
          <p:nvPr/>
        </p:nvSpPr>
        <p:spPr>
          <a:xfrm>
            <a:off x="7427063" y="4521200"/>
            <a:ext cx="2879750" cy="2336800"/>
          </a:xfrm>
          <a:prstGeom prst="rect">
            <a:avLst/>
          </a:prstGeom>
          <a:gradFill>
            <a:gsLst>
              <a:gs pos="0">
                <a:schemeClr val="accent2"/>
              </a:gs>
              <a:gs pos="49000">
                <a:schemeClr val="accent2">
                  <a:lumMod val="60000"/>
                  <a:lumOff val="40000"/>
                </a:schemeClr>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7425843" y="4174253"/>
            <a:ext cx="2882190" cy="683497"/>
          </a:xfrm>
          <a:prstGeom prst="flowChartConnector">
            <a:avLst/>
          </a:prstGeom>
          <a:solidFill>
            <a:schemeClr val="accent2">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8255666" y="5565123"/>
            <a:ext cx="1222545" cy="646331"/>
          </a:xfrm>
          <a:prstGeom prst="rect">
            <a:avLst/>
          </a:prstGeom>
          <a:noFill/>
          <a:ln>
            <a:noFill/>
          </a:ln>
        </p:spPr>
        <p:txBody>
          <a:bodyPr vert="horz" wrap="square" lIns="91440" tIns="45720" rIns="91440" bIns="45720" rtlCol="0" anchor="t"/>
          <a:lstStyle/>
          <a:p>
            <a:pPr algn="ctr"/>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02</a:t>
            </a:r>
            <a:endParaRPr kumimoji="1" lang="zh-CN" altLang="en-US"/>
          </a:p>
        </p:txBody>
      </p:sp>
      <p:sp>
        <p:nvSpPr>
          <p:cNvPr id="13"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zh-CN" altLang="en-US" sz="3200" dirty="0">
                <a:ln w="12700">
                  <a:noFill/>
                </a:ln>
                <a:solidFill>
                  <a:srgbClr val="000000">
                    <a:alpha val="100000"/>
                  </a:srgbClr>
                </a:solidFill>
                <a:latin typeface="Source Han Sans CN Bold" panose="020B0800000000000000" charset="-122"/>
                <a:ea typeface="Source Han Sans CN Bold" panose="020B0800000000000000" charset="-122"/>
              </a:rPr>
              <a:t>吴嘉楷</a:t>
            </a:r>
            <a:endParaRPr kumimoji="1" lang="zh-CN" altLang="en-US" dirty="0"/>
          </a:p>
        </p:txBody>
      </p:sp>
      <p:sp>
        <p:nvSpPr>
          <p:cNvPr id="15"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154556" y="2922835"/>
            <a:ext cx="4341013" cy="1251418"/>
          </a:xfrm>
          <a:prstGeom prst="rect">
            <a:avLst/>
          </a:prstGeom>
          <a:noFill/>
          <a:ln>
            <a:noFill/>
          </a:ln>
        </p:spPr>
        <p:txBody>
          <a:bodyPr vert="horz" wrap="square" lIns="91440" tIns="45720" rIns="91440" bIns="45720" rtlCol="0" anchor="t"/>
          <a:lstStyle/>
          <a:p>
            <a:pPr algn="ctr"/>
            <a:r>
              <a:rPr kumimoji="1" lang="zh-CN" altLang="en-US" dirty="0"/>
              <a:t>包括</a:t>
            </a:r>
            <a:r>
              <a:rPr kumimoji="1" lang="en-US" altLang="zh-CN" dirty="0"/>
              <a:t>html</a:t>
            </a:r>
            <a:r>
              <a:rPr kumimoji="1" lang="zh-CN" altLang="en-US" dirty="0"/>
              <a:t>、</a:t>
            </a:r>
            <a:r>
              <a:rPr kumimoji="1" lang="en-US" altLang="zh-CN" dirty="0" err="1"/>
              <a:t>css</a:t>
            </a:r>
            <a:r>
              <a:rPr kumimoji="1" lang="zh-CN" altLang="en-US" dirty="0"/>
              <a:t>、</a:t>
            </a:r>
            <a:r>
              <a:rPr kumimoji="1" lang="en-US" altLang="zh-CN" dirty="0"/>
              <a:t>JavaScript</a:t>
            </a:r>
            <a:r>
              <a:rPr kumimoji="1" lang="zh-CN" altLang="en-US" dirty="0"/>
              <a:t>、</a:t>
            </a:r>
            <a:r>
              <a:rPr kumimoji="1" lang="en-US" altLang="zh-CN" dirty="0"/>
              <a:t>Vue</a:t>
            </a:r>
            <a:r>
              <a:rPr kumimoji="1" lang="zh-CN" altLang="en-US" dirty="0"/>
              <a:t>、</a:t>
            </a:r>
            <a:r>
              <a:rPr kumimoji="1" lang="en-US" altLang="zh-CN" dirty="0" err="1"/>
              <a:t>uniapp</a:t>
            </a:r>
            <a:r>
              <a:rPr kumimoji="1" lang="zh-CN" altLang="en-US" dirty="0"/>
              <a:t>等。</a:t>
            </a:r>
            <a:endParaRPr kumimoji="1" lang="zh-CN" altLang="en-US" dirty="0"/>
          </a:p>
        </p:txBody>
      </p:sp>
      <p:sp>
        <p:nvSpPr>
          <p:cNvPr id="4" name="标题 1"/>
          <p:cNvSpPr txBox="1"/>
          <p:nvPr/>
        </p:nvSpPr>
        <p:spPr>
          <a:xfrm>
            <a:off x="1154556" y="2549193"/>
            <a:ext cx="4341013" cy="369332"/>
          </a:xfrm>
          <a:prstGeom prst="rect">
            <a:avLst/>
          </a:prstGeom>
          <a:noFill/>
          <a:ln>
            <a:noFill/>
          </a:ln>
        </p:spPr>
        <p:txBody>
          <a:bodyPr vert="horz" wrap="square" lIns="91440" tIns="45720" rIns="91440" bIns="45720" rtlCol="0" anchor="t"/>
          <a:lstStyle/>
          <a:p>
            <a:pPr algn="ctr"/>
            <a:r>
              <a:rPr kumimoji="1" lang="zh-CN" altLang="en-US" sz="1600" dirty="0">
                <a:ln w="12700">
                  <a:noFill/>
                </a:ln>
                <a:solidFill>
                  <a:srgbClr val="2D248A">
                    <a:alpha val="100000"/>
                  </a:srgbClr>
                </a:solidFill>
                <a:latin typeface="Source Han Sans CN Bold" panose="020B0800000000000000" charset="-122"/>
                <a:ea typeface="Source Han Sans CN Bold" panose="020B0800000000000000" charset="-122"/>
              </a:rPr>
              <a:t>学习前端开发技术栈</a:t>
            </a:r>
            <a:endParaRPr kumimoji="1" lang="zh-CN" altLang="en-US" dirty="0"/>
          </a:p>
        </p:txBody>
      </p:sp>
      <p:sp>
        <p:nvSpPr>
          <p:cNvPr id="5" name="标题 1"/>
          <p:cNvSpPr txBox="1"/>
          <p:nvPr/>
        </p:nvSpPr>
        <p:spPr>
          <a:xfrm>
            <a:off x="6696432" y="2922835"/>
            <a:ext cx="4341013" cy="1251418"/>
          </a:xfrm>
          <a:prstGeom prst="rect">
            <a:avLst/>
          </a:prstGeom>
          <a:noFill/>
          <a:ln>
            <a:noFill/>
          </a:ln>
        </p:spPr>
        <p:txBody>
          <a:bodyPr vert="horz" wrap="square" lIns="91440" tIns="45720" rIns="91440" bIns="45720" rtlCol="0" anchor="t"/>
          <a:lstStyle/>
          <a:p>
            <a:pPr algn="ctr"/>
            <a:r>
              <a:rPr kumimoji="1" lang="zh-CN" altLang="en-US" dirty="0">
                <a:ln w="12700">
                  <a:noFill/>
                </a:ln>
                <a:solidFill>
                  <a:srgbClr val="262626">
                    <a:alpha val="100000"/>
                  </a:srgbClr>
                </a:solidFill>
                <a:latin typeface="+mn-ea"/>
              </a:rPr>
              <a:t>包括备赛专区、帮助中心、反馈建议等功能模块的开发。</a:t>
            </a:r>
            <a:endParaRPr kumimoji="1" lang="zh-CN" altLang="en-US" sz="2400" dirty="0">
              <a:latin typeface="+mn-ea"/>
            </a:endParaRPr>
          </a:p>
        </p:txBody>
      </p:sp>
      <p:sp>
        <p:nvSpPr>
          <p:cNvPr id="6" name="标题 1"/>
          <p:cNvSpPr txBox="1"/>
          <p:nvPr/>
        </p:nvSpPr>
        <p:spPr>
          <a:xfrm>
            <a:off x="6696432" y="2549193"/>
            <a:ext cx="4341013" cy="369332"/>
          </a:xfrm>
          <a:prstGeom prst="rect">
            <a:avLst/>
          </a:prstGeom>
          <a:noFill/>
          <a:ln>
            <a:noFill/>
          </a:ln>
        </p:spPr>
        <p:txBody>
          <a:bodyPr vert="horz" wrap="square" lIns="91440" tIns="45720" rIns="91440" bIns="45720" rtlCol="0" anchor="t"/>
          <a:lstStyle/>
          <a:p>
            <a:pPr algn="ctr"/>
            <a:r>
              <a:rPr kumimoji="1" lang="zh-CN" altLang="en-US" sz="1600" dirty="0">
                <a:ln w="12700">
                  <a:noFill/>
                </a:ln>
                <a:solidFill>
                  <a:srgbClr val="E42C64">
                    <a:alpha val="100000"/>
                  </a:srgbClr>
                </a:solidFill>
                <a:latin typeface="Source Han Sans CN Bold" panose="020B0800000000000000" charset="-122"/>
                <a:ea typeface="Source Han Sans CN Bold" panose="020B0800000000000000" charset="-122"/>
                <a:cs typeface="Source Han Sans CN Bold" panose="020B0800000000000000" charset="-122"/>
              </a:rPr>
              <a:t>完成部分模块的前端开发</a:t>
            </a:r>
            <a:endParaRPr kumimoji="1" lang="zh-CN" altLang="en-US" sz="1600" dirty="0"/>
          </a:p>
        </p:txBody>
      </p:sp>
      <p:sp>
        <p:nvSpPr>
          <p:cNvPr id="7" name="标题 1"/>
          <p:cNvSpPr txBox="1"/>
          <p:nvPr/>
        </p:nvSpPr>
        <p:spPr>
          <a:xfrm>
            <a:off x="1885187" y="4521200"/>
            <a:ext cx="2879750" cy="2336800"/>
          </a:xfrm>
          <a:prstGeom prst="rect">
            <a:avLst/>
          </a:prstGeom>
          <a:gradFill>
            <a:gsLst>
              <a:gs pos="0">
                <a:schemeClr val="accent1"/>
              </a:gs>
              <a:gs pos="49000">
                <a:schemeClr val="accent1">
                  <a:lumMod val="60000"/>
                  <a:lumOff val="40000"/>
                </a:schemeClr>
              </a:gs>
              <a:gs pos="100000">
                <a:schemeClr val="accent1">
                  <a:lumMod val="40000"/>
                  <a:lumOff val="6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1883967" y="4174253"/>
            <a:ext cx="2882190" cy="683497"/>
          </a:xfrm>
          <a:prstGeom prst="flowChartConnector">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2713790" y="5565123"/>
            <a:ext cx="1222545" cy="646331"/>
          </a:xfrm>
          <a:prstGeom prst="rect">
            <a:avLst/>
          </a:prstGeom>
          <a:noFill/>
          <a:ln>
            <a:noFill/>
          </a:ln>
        </p:spPr>
        <p:txBody>
          <a:bodyPr vert="horz" wrap="square" lIns="91440" tIns="45720" rIns="91440" bIns="45720" rtlCol="0" anchor="t"/>
          <a:lstStyle/>
          <a:p>
            <a:pPr algn="ctr"/>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01</a:t>
            </a:r>
            <a:endParaRPr kumimoji="1" lang="zh-CN" altLang="en-US"/>
          </a:p>
        </p:txBody>
      </p:sp>
      <p:sp>
        <p:nvSpPr>
          <p:cNvPr id="10" name="标题 1"/>
          <p:cNvSpPr txBox="1"/>
          <p:nvPr/>
        </p:nvSpPr>
        <p:spPr>
          <a:xfrm>
            <a:off x="7427063" y="4521200"/>
            <a:ext cx="2879750" cy="2336800"/>
          </a:xfrm>
          <a:prstGeom prst="rect">
            <a:avLst/>
          </a:prstGeom>
          <a:gradFill>
            <a:gsLst>
              <a:gs pos="0">
                <a:schemeClr val="accent2"/>
              </a:gs>
              <a:gs pos="49000">
                <a:schemeClr val="accent2">
                  <a:lumMod val="60000"/>
                  <a:lumOff val="40000"/>
                </a:schemeClr>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7425843" y="4174253"/>
            <a:ext cx="2882190" cy="683497"/>
          </a:xfrm>
          <a:prstGeom prst="flowChartConnector">
            <a:avLst/>
          </a:prstGeom>
          <a:solidFill>
            <a:schemeClr val="accent2">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8255666" y="5565123"/>
            <a:ext cx="1222545" cy="646331"/>
          </a:xfrm>
          <a:prstGeom prst="rect">
            <a:avLst/>
          </a:prstGeom>
          <a:noFill/>
          <a:ln>
            <a:noFill/>
          </a:ln>
        </p:spPr>
        <p:txBody>
          <a:bodyPr vert="horz" wrap="square" lIns="91440" tIns="45720" rIns="91440" bIns="45720" rtlCol="0" anchor="t"/>
          <a:lstStyle/>
          <a:p>
            <a:pPr algn="ctr"/>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02</a:t>
            </a:r>
            <a:endParaRPr kumimoji="1" lang="zh-CN" altLang="en-US"/>
          </a:p>
        </p:txBody>
      </p:sp>
      <p:sp>
        <p:nvSpPr>
          <p:cNvPr id="13"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林浩晟</a:t>
            </a:r>
            <a:endParaRPr kumimoji="1" lang="zh-CN" altLang="en-US"/>
          </a:p>
        </p:txBody>
      </p:sp>
      <p:sp>
        <p:nvSpPr>
          <p:cNvPr id="15"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24000">
                <a:schemeClr val="accent1">
                  <a:lumMod val="5000"/>
                  <a:lumOff val="95000"/>
                </a:schemeClr>
              </a:gs>
              <a:gs pos="99000">
                <a:schemeClr val="accent1">
                  <a:lumMod val="10000"/>
                  <a:lumOff val="90000"/>
                </a:schemeClr>
              </a:gs>
            </a:gsLst>
            <a:lin ang="2700000" scaled="0"/>
          </a:gradFill>
          <a:ln w="12700" cap="sq">
            <a:noFill/>
            <a:miter/>
          </a:ln>
        </p:spPr>
        <p:txBody>
          <a:bodyPr vert="horz" wrap="square" lIns="91440" tIns="45720" rIns="91440" bIns="45720" rtlCol="0" anchor="ctr"/>
          <a:lstStyle/>
          <a:p>
            <a:pPr algn="ctr"/>
            <a:endParaRPr kumimoji="1" lang="zh-CN" altLang="en-US"/>
          </a:p>
        </p:txBody>
      </p:sp>
      <p:pic>
        <p:nvPicPr>
          <p:cNvPr id="3" name="图片 2"/>
          <p:cNvPicPr>
            <a:picLocks noChangeAspect="1"/>
          </p:cNvPicPr>
          <p:nvPr/>
        </p:nvPicPr>
        <p:blipFill>
          <a:blip r:embed="rId1"/>
          <a:srcRect l="1071" t="406" r="1071" b="173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rect l="l" t="t" r="r" b="b"/>
            <a:pathLst>
              <a:path w="12192000" h="6858000">
                <a:moveTo>
                  <a:pt x="0" y="0"/>
                </a:moveTo>
                <a:lnTo>
                  <a:pt x="12192000" y="0"/>
                </a:lnTo>
                <a:lnTo>
                  <a:pt x="12192000" y="6858000"/>
                </a:lnTo>
                <a:lnTo>
                  <a:pt x="0" y="6858000"/>
                </a:lnTo>
                <a:close/>
              </a:path>
            </a:pathLst>
          </a:custGeom>
          <a:noFill/>
          <a:ln>
            <a:noFill/>
          </a:ln>
        </p:spPr>
      </p:pic>
      <p:sp>
        <p:nvSpPr>
          <p:cNvPr id="4" name="标题 1"/>
          <p:cNvSpPr txBox="1"/>
          <p:nvPr/>
        </p:nvSpPr>
        <p:spPr>
          <a:xfrm>
            <a:off x="506233" y="476236"/>
            <a:ext cx="11179535" cy="5905528"/>
          </a:xfrm>
          <a:prstGeom prst="rect">
            <a:avLst/>
          </a:prstGeom>
          <a:solidFill>
            <a:schemeClr val="bg1"/>
          </a:solidFill>
          <a:ln w="12700" cap="sq">
            <a:noFill/>
            <a:miter/>
          </a:ln>
          <a:effectLst>
            <a:outerShdw blurRad="177800" dist="38100" dir="2700000" algn="tl" rotWithShape="0">
              <a:schemeClr val="accent1">
                <a:alpha val="20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2278759" y="2217420"/>
            <a:ext cx="7634483" cy="1989568"/>
          </a:xfrm>
          <a:prstGeom prst="rect">
            <a:avLst/>
          </a:prstGeom>
          <a:noFill/>
          <a:ln>
            <a:noFill/>
          </a:ln>
          <a:effectLst>
            <a:outerShdw blurRad="177800" dist="38100" dir="2700000" algn="tl" rotWithShape="0">
              <a:schemeClr val="accent1">
                <a:alpha val="20000"/>
              </a:schemeClr>
            </a:outerShdw>
          </a:effectLst>
        </p:spPr>
        <p:txBody>
          <a:bodyPr vert="horz" wrap="square" lIns="91440" tIns="45720" rIns="91440" bIns="45720" rtlCol="0" anchor="ctr"/>
          <a:lstStyle/>
          <a:p>
            <a:pPr algn="ctr"/>
            <a:r>
              <a:rPr kumimoji="1" lang="en-US" altLang="zh-CN" sz="4800">
                <a:ln w="12700">
                  <a:noFill/>
                </a:ln>
                <a:solidFill>
                  <a:srgbClr val="2D248A">
                    <a:alpha val="100000"/>
                  </a:srgbClr>
                </a:solidFill>
                <a:latin typeface="OPPOSans H" panose="00020600040101010101" charset="-122"/>
                <a:ea typeface="OPPOSans H" panose="00020600040101010101" charset="-122"/>
                <a:cs typeface="OPPOSans H" panose="00020600040101010101" charset="-122"/>
              </a:rPr>
              <a:t>谢谢大家</a:t>
            </a:r>
            <a:endParaRPr kumimoji="1" lang="zh-CN" altLang="en-US"/>
          </a:p>
        </p:txBody>
      </p:sp>
      <p:sp>
        <p:nvSpPr>
          <p:cNvPr id="6" name="标题 1"/>
          <p:cNvSpPr txBox="1"/>
          <p:nvPr/>
        </p:nvSpPr>
        <p:spPr>
          <a:xfrm>
            <a:off x="2924298" y="884311"/>
            <a:ext cx="6343404" cy="2646878"/>
          </a:xfrm>
          <a:prstGeom prst="rect">
            <a:avLst/>
          </a:prstGeom>
          <a:noFill/>
          <a:ln>
            <a:noFill/>
          </a:ln>
        </p:spPr>
        <p:txBody>
          <a:bodyPr vert="horz" wrap="square" lIns="91440" tIns="45720" rIns="91440" bIns="45720" rtlCol="0" anchor="t"/>
          <a:lstStyle/>
          <a:p>
            <a:pPr algn="ctr"/>
            <a:r>
              <a:rPr kumimoji="1" lang="en-US" altLang="zh-CN" sz="16600" dirty="0">
                <a:ln w="12700">
                  <a:noFill/>
                </a:ln>
                <a:gradFill>
                  <a:gsLst>
                    <a:gs pos="1000">
                      <a:srgbClr val="6A5FD5">
                        <a:alpha val="30000"/>
                      </a:srgbClr>
                    </a:gs>
                    <a:gs pos="66000">
                      <a:srgbClr val="6A5FD5">
                        <a:alpha val="0"/>
                      </a:srgbClr>
                    </a:gs>
                  </a:gsLst>
                  <a:lin ang="5400000" scaled="0"/>
                </a:gradFill>
                <a:latin typeface="OPPOSans H" panose="00020600040101010101" charset="-122"/>
                <a:ea typeface="OPPOSans H" panose="00020600040101010101" charset="-122"/>
                <a:cs typeface="OPPOSans H" panose="00020600040101010101" charset="-122"/>
              </a:rPr>
              <a:t>20</a:t>
            </a:r>
            <a:endParaRPr kumimoji="1" lang="zh-CN" altLang="en-US" dirty="0"/>
          </a:p>
        </p:txBody>
      </p:sp>
      <p:sp>
        <p:nvSpPr>
          <p:cNvPr id="7" name="标题 1"/>
          <p:cNvSpPr txBox="1"/>
          <p:nvPr/>
        </p:nvSpPr>
        <p:spPr>
          <a:xfrm>
            <a:off x="4267648" y="4316310"/>
            <a:ext cx="3595704" cy="353412"/>
          </a:xfrm>
          <a:prstGeom prst="roundRect">
            <a:avLst>
              <a:gd name="adj" fmla="val 50000"/>
            </a:avLst>
          </a:prstGeom>
          <a:solidFill>
            <a:schemeClr val="accent1"/>
          </a:solidFill>
          <a:ln w="12700" cap="sq">
            <a:noFill/>
            <a:miter/>
          </a:ln>
          <a:effectLst>
            <a:outerShdw dist="63500" dir="2700000" algn="tl" rotWithShape="0">
              <a:schemeClr val="accent2"/>
            </a:outerShdw>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4779846" y="4342195"/>
            <a:ext cx="1797287" cy="307777"/>
          </a:xfrm>
          <a:prstGeom prst="rect">
            <a:avLst/>
          </a:prstGeom>
          <a:noFill/>
          <a:ln>
            <a:noFill/>
          </a:ln>
        </p:spPr>
        <p:txBody>
          <a:bodyPr vert="horz" wrap="square" lIns="91440" tIns="45720" rIns="91440" bIns="45720" rtlCol="0" anchor="t"/>
          <a:lstStyle/>
          <a:p>
            <a:pPr algn="ctr"/>
            <a:r>
              <a:rPr kumimoji="1" lang="zh-CN" altLang="en-US" sz="1400" dirty="0">
                <a:ln w="12700">
                  <a:noFill/>
                </a:ln>
                <a:solidFill>
                  <a:srgbClr val="FFFFFF">
                    <a:alpha val="50000"/>
                  </a:srgbClr>
                </a:solidFill>
                <a:latin typeface="OPPOSans R" panose="00020600040101010101" charset="-122"/>
                <a:ea typeface="OPPOSans R" panose="00020600040101010101" charset="-122"/>
                <a:cs typeface="OPPOSans R" panose="00020600040101010101" charset="-122"/>
              </a:rPr>
              <a:t>第</a:t>
            </a:r>
            <a:r>
              <a:rPr kumimoji="1" lang="en-US" altLang="zh-CN" sz="1400" dirty="0">
                <a:ln w="12700">
                  <a:noFill/>
                </a:ln>
                <a:solidFill>
                  <a:srgbClr val="FFFFFF">
                    <a:alpha val="50000"/>
                  </a:srgbClr>
                </a:solidFill>
                <a:latin typeface="OPPOSans R" panose="00020600040101010101" charset="-122"/>
                <a:ea typeface="OPPOSans R" panose="00020600040101010101" charset="-122"/>
                <a:cs typeface="OPPOSans R" panose="00020600040101010101" charset="-122"/>
              </a:rPr>
              <a:t>9</a:t>
            </a:r>
            <a:r>
              <a:rPr kumimoji="1" lang="zh-CN" altLang="en-US" sz="1400" dirty="0">
                <a:ln w="12700">
                  <a:noFill/>
                </a:ln>
                <a:solidFill>
                  <a:srgbClr val="FFFFFF">
                    <a:alpha val="50000"/>
                  </a:srgbClr>
                </a:solidFill>
                <a:latin typeface="OPPOSans R" panose="00020600040101010101" charset="-122"/>
                <a:ea typeface="OPPOSans R" panose="00020600040101010101" charset="-122"/>
                <a:cs typeface="OPPOSans R" panose="00020600040101010101" charset="-122"/>
              </a:rPr>
              <a:t>工作小组</a:t>
            </a:r>
            <a:endParaRPr kumimoji="1" lang="zh-CN" altLang="en-US" dirty="0"/>
          </a:p>
        </p:txBody>
      </p:sp>
      <p:sp>
        <p:nvSpPr>
          <p:cNvPr id="9" name="标题 1"/>
          <p:cNvSpPr txBox="1"/>
          <p:nvPr/>
        </p:nvSpPr>
        <p:spPr>
          <a:xfrm>
            <a:off x="6970871" y="4317484"/>
            <a:ext cx="953482" cy="392342"/>
          </a:xfrm>
          <a:prstGeom prst="roundRect">
            <a:avLst>
              <a:gd name="adj" fmla="val 50000"/>
            </a:avLst>
          </a:prstGeom>
          <a:solidFill>
            <a:schemeClr val="accent2"/>
          </a:solidFill>
          <a:ln w="12700" cap="sq">
            <a:noFill/>
            <a:miter/>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792379" y="5860698"/>
            <a:ext cx="2325915" cy="206467"/>
          </a:xfrm>
          <a:prstGeom prst="rect">
            <a:avLst/>
          </a:prstGeom>
          <a:noFill/>
          <a:ln>
            <a:noFill/>
          </a:ln>
        </p:spPr>
        <p:txBody>
          <a:bodyPr vert="horz" wrap="square" lIns="0" tIns="0" rIns="0" bIns="0" rtlCol="0" anchor="t"/>
          <a:lstStyle/>
          <a:p>
            <a:pPr algn="l"/>
            <a:r>
              <a:rPr kumimoji="1" lang="en-US" altLang="zh-CN" sz="1400">
                <a:ln w="6350">
                  <a:solidFill>
                    <a:srgbClr val="161245">
                      <a:alpha val="30000"/>
                    </a:srgbClr>
                  </a:solidFill>
                </a:ln>
                <a:noFill/>
                <a:latin typeface="OPPOSans R" panose="00020600040101010101" charset="-122"/>
                <a:ea typeface="OPPOSans R" panose="00020600040101010101" charset="-122"/>
                <a:cs typeface="OPPOSans R" panose="00020600040101010101" charset="-122"/>
              </a:rPr>
              <a:t>PowerPoint Design</a:t>
            </a:r>
            <a:endParaRPr kumimoji="1" lang="zh-CN" altLang="en-US"/>
          </a:p>
        </p:txBody>
      </p:sp>
      <p:sp>
        <p:nvSpPr>
          <p:cNvPr id="12" name="标题 1"/>
          <p:cNvSpPr txBox="1"/>
          <p:nvPr/>
        </p:nvSpPr>
        <p:spPr>
          <a:xfrm>
            <a:off x="914928" y="771174"/>
            <a:ext cx="657226" cy="240065"/>
          </a:xfrm>
          <a:custGeom>
            <a:avLst/>
            <a:gdLst>
              <a:gd name="connsiteX0" fmla="*/ 629709 w 657226"/>
              <a:gd name="connsiteY0" fmla="*/ 185031 h 240065"/>
              <a:gd name="connsiteX1" fmla="*/ 657226 w 657226"/>
              <a:gd name="connsiteY1" fmla="*/ 212548 h 240065"/>
              <a:gd name="connsiteX2" fmla="*/ 629709 w 657226"/>
              <a:gd name="connsiteY2" fmla="*/ 240065 h 240065"/>
              <a:gd name="connsiteX3" fmla="*/ 602192 w 657226"/>
              <a:gd name="connsiteY3" fmla="*/ 212548 h 240065"/>
              <a:gd name="connsiteX4" fmla="*/ 629709 w 657226"/>
              <a:gd name="connsiteY4" fmla="*/ 185031 h 240065"/>
              <a:gd name="connsiteX5" fmla="*/ 509271 w 657226"/>
              <a:gd name="connsiteY5" fmla="*/ 185031 h 240065"/>
              <a:gd name="connsiteX6" fmla="*/ 536788 w 657226"/>
              <a:gd name="connsiteY6" fmla="*/ 212548 h 240065"/>
              <a:gd name="connsiteX7" fmla="*/ 509271 w 657226"/>
              <a:gd name="connsiteY7" fmla="*/ 240065 h 240065"/>
              <a:gd name="connsiteX8" fmla="*/ 481754 w 657226"/>
              <a:gd name="connsiteY8" fmla="*/ 212548 h 240065"/>
              <a:gd name="connsiteX9" fmla="*/ 509271 w 657226"/>
              <a:gd name="connsiteY9" fmla="*/ 185031 h 240065"/>
              <a:gd name="connsiteX10" fmla="*/ 388833 w 657226"/>
              <a:gd name="connsiteY10" fmla="*/ 185031 h 240065"/>
              <a:gd name="connsiteX11" fmla="*/ 416350 w 657226"/>
              <a:gd name="connsiteY11" fmla="*/ 212548 h 240065"/>
              <a:gd name="connsiteX12" fmla="*/ 388833 w 657226"/>
              <a:gd name="connsiteY12" fmla="*/ 240065 h 240065"/>
              <a:gd name="connsiteX13" fmla="*/ 361316 w 657226"/>
              <a:gd name="connsiteY13" fmla="*/ 212548 h 240065"/>
              <a:gd name="connsiteX14" fmla="*/ 388833 w 657226"/>
              <a:gd name="connsiteY14" fmla="*/ 185031 h 240065"/>
              <a:gd name="connsiteX15" fmla="*/ 268394 w 657226"/>
              <a:gd name="connsiteY15" fmla="*/ 185031 h 240065"/>
              <a:gd name="connsiteX16" fmla="*/ 295911 w 657226"/>
              <a:gd name="connsiteY16" fmla="*/ 212548 h 240065"/>
              <a:gd name="connsiteX17" fmla="*/ 268394 w 657226"/>
              <a:gd name="connsiteY17" fmla="*/ 240065 h 240065"/>
              <a:gd name="connsiteX18" fmla="*/ 240877 w 657226"/>
              <a:gd name="connsiteY18" fmla="*/ 212548 h 240065"/>
              <a:gd name="connsiteX19" fmla="*/ 268394 w 657226"/>
              <a:gd name="connsiteY19" fmla="*/ 185031 h 240065"/>
              <a:gd name="connsiteX20" fmla="*/ 147956 w 657226"/>
              <a:gd name="connsiteY20" fmla="*/ 185031 h 240065"/>
              <a:gd name="connsiteX21" fmla="*/ 175473 w 657226"/>
              <a:gd name="connsiteY21" fmla="*/ 212548 h 240065"/>
              <a:gd name="connsiteX22" fmla="*/ 147956 w 657226"/>
              <a:gd name="connsiteY22" fmla="*/ 240065 h 240065"/>
              <a:gd name="connsiteX23" fmla="*/ 120439 w 657226"/>
              <a:gd name="connsiteY23" fmla="*/ 212548 h 240065"/>
              <a:gd name="connsiteX24" fmla="*/ 147956 w 657226"/>
              <a:gd name="connsiteY24" fmla="*/ 185031 h 240065"/>
              <a:gd name="connsiteX25" fmla="*/ 27517 w 657226"/>
              <a:gd name="connsiteY25" fmla="*/ 185031 h 240065"/>
              <a:gd name="connsiteX26" fmla="*/ 55034 w 657226"/>
              <a:gd name="connsiteY26" fmla="*/ 212548 h 240065"/>
              <a:gd name="connsiteX27" fmla="*/ 27517 w 657226"/>
              <a:gd name="connsiteY27" fmla="*/ 240065 h 240065"/>
              <a:gd name="connsiteX28" fmla="*/ 0 w 657226"/>
              <a:gd name="connsiteY28" fmla="*/ 212548 h 240065"/>
              <a:gd name="connsiteX29" fmla="*/ 27517 w 657226"/>
              <a:gd name="connsiteY29" fmla="*/ 185031 h 240065"/>
              <a:gd name="connsiteX30" fmla="*/ 629709 w 657226"/>
              <a:gd name="connsiteY30" fmla="*/ 93778 h 240065"/>
              <a:gd name="connsiteX31" fmla="*/ 657226 w 657226"/>
              <a:gd name="connsiteY31" fmla="*/ 121295 h 240065"/>
              <a:gd name="connsiteX32" fmla="*/ 629709 w 657226"/>
              <a:gd name="connsiteY32" fmla="*/ 148812 h 240065"/>
              <a:gd name="connsiteX33" fmla="*/ 602192 w 657226"/>
              <a:gd name="connsiteY33" fmla="*/ 121295 h 240065"/>
              <a:gd name="connsiteX34" fmla="*/ 629709 w 657226"/>
              <a:gd name="connsiteY34" fmla="*/ 93778 h 240065"/>
              <a:gd name="connsiteX35" fmla="*/ 509271 w 657226"/>
              <a:gd name="connsiteY35" fmla="*/ 93778 h 240065"/>
              <a:gd name="connsiteX36" fmla="*/ 536788 w 657226"/>
              <a:gd name="connsiteY36" fmla="*/ 121295 h 240065"/>
              <a:gd name="connsiteX37" fmla="*/ 509271 w 657226"/>
              <a:gd name="connsiteY37" fmla="*/ 148812 h 240065"/>
              <a:gd name="connsiteX38" fmla="*/ 481754 w 657226"/>
              <a:gd name="connsiteY38" fmla="*/ 121295 h 240065"/>
              <a:gd name="connsiteX39" fmla="*/ 509271 w 657226"/>
              <a:gd name="connsiteY39" fmla="*/ 93778 h 240065"/>
              <a:gd name="connsiteX40" fmla="*/ 388833 w 657226"/>
              <a:gd name="connsiteY40" fmla="*/ 93778 h 240065"/>
              <a:gd name="connsiteX41" fmla="*/ 416350 w 657226"/>
              <a:gd name="connsiteY41" fmla="*/ 121295 h 240065"/>
              <a:gd name="connsiteX42" fmla="*/ 388833 w 657226"/>
              <a:gd name="connsiteY42" fmla="*/ 148812 h 240065"/>
              <a:gd name="connsiteX43" fmla="*/ 361316 w 657226"/>
              <a:gd name="connsiteY43" fmla="*/ 121295 h 240065"/>
              <a:gd name="connsiteX44" fmla="*/ 388833 w 657226"/>
              <a:gd name="connsiteY44" fmla="*/ 93778 h 240065"/>
              <a:gd name="connsiteX45" fmla="*/ 268394 w 657226"/>
              <a:gd name="connsiteY45" fmla="*/ 93778 h 240065"/>
              <a:gd name="connsiteX46" fmla="*/ 295911 w 657226"/>
              <a:gd name="connsiteY46" fmla="*/ 121295 h 240065"/>
              <a:gd name="connsiteX47" fmla="*/ 268394 w 657226"/>
              <a:gd name="connsiteY47" fmla="*/ 148812 h 240065"/>
              <a:gd name="connsiteX48" fmla="*/ 240877 w 657226"/>
              <a:gd name="connsiteY48" fmla="*/ 121295 h 240065"/>
              <a:gd name="connsiteX49" fmla="*/ 268394 w 657226"/>
              <a:gd name="connsiteY49" fmla="*/ 93778 h 240065"/>
              <a:gd name="connsiteX50" fmla="*/ 147956 w 657226"/>
              <a:gd name="connsiteY50" fmla="*/ 93778 h 240065"/>
              <a:gd name="connsiteX51" fmla="*/ 175473 w 657226"/>
              <a:gd name="connsiteY51" fmla="*/ 121295 h 240065"/>
              <a:gd name="connsiteX52" fmla="*/ 147956 w 657226"/>
              <a:gd name="connsiteY52" fmla="*/ 148812 h 240065"/>
              <a:gd name="connsiteX53" fmla="*/ 120439 w 657226"/>
              <a:gd name="connsiteY53" fmla="*/ 121295 h 240065"/>
              <a:gd name="connsiteX54" fmla="*/ 147956 w 657226"/>
              <a:gd name="connsiteY54" fmla="*/ 93778 h 240065"/>
              <a:gd name="connsiteX55" fmla="*/ 27517 w 657226"/>
              <a:gd name="connsiteY55" fmla="*/ 93778 h 240065"/>
              <a:gd name="connsiteX56" fmla="*/ 55034 w 657226"/>
              <a:gd name="connsiteY56" fmla="*/ 121295 h 240065"/>
              <a:gd name="connsiteX57" fmla="*/ 27517 w 657226"/>
              <a:gd name="connsiteY57" fmla="*/ 148812 h 240065"/>
              <a:gd name="connsiteX58" fmla="*/ 0 w 657226"/>
              <a:gd name="connsiteY58" fmla="*/ 121295 h 240065"/>
              <a:gd name="connsiteX59" fmla="*/ 27517 w 657226"/>
              <a:gd name="connsiteY59" fmla="*/ 93778 h 240065"/>
              <a:gd name="connsiteX60" fmla="*/ 629709 w 657226"/>
              <a:gd name="connsiteY60" fmla="*/ 0 h 240065"/>
              <a:gd name="connsiteX61" fmla="*/ 657226 w 657226"/>
              <a:gd name="connsiteY61" fmla="*/ 27517 h 240065"/>
              <a:gd name="connsiteX62" fmla="*/ 629709 w 657226"/>
              <a:gd name="connsiteY62" fmla="*/ 55034 h 240065"/>
              <a:gd name="connsiteX63" fmla="*/ 602192 w 657226"/>
              <a:gd name="connsiteY63" fmla="*/ 27517 h 240065"/>
              <a:gd name="connsiteX64" fmla="*/ 629709 w 657226"/>
              <a:gd name="connsiteY64" fmla="*/ 0 h 240065"/>
              <a:gd name="connsiteX65" fmla="*/ 509271 w 657226"/>
              <a:gd name="connsiteY65" fmla="*/ 0 h 240065"/>
              <a:gd name="connsiteX66" fmla="*/ 536788 w 657226"/>
              <a:gd name="connsiteY66" fmla="*/ 27517 h 240065"/>
              <a:gd name="connsiteX67" fmla="*/ 509271 w 657226"/>
              <a:gd name="connsiteY67" fmla="*/ 55034 h 240065"/>
              <a:gd name="connsiteX68" fmla="*/ 481754 w 657226"/>
              <a:gd name="connsiteY68" fmla="*/ 27517 h 240065"/>
              <a:gd name="connsiteX69" fmla="*/ 509271 w 657226"/>
              <a:gd name="connsiteY69" fmla="*/ 0 h 240065"/>
              <a:gd name="connsiteX70" fmla="*/ 388833 w 657226"/>
              <a:gd name="connsiteY70" fmla="*/ 0 h 240065"/>
              <a:gd name="connsiteX71" fmla="*/ 416350 w 657226"/>
              <a:gd name="connsiteY71" fmla="*/ 27517 h 240065"/>
              <a:gd name="connsiteX72" fmla="*/ 388833 w 657226"/>
              <a:gd name="connsiteY72" fmla="*/ 55034 h 240065"/>
              <a:gd name="connsiteX73" fmla="*/ 361316 w 657226"/>
              <a:gd name="connsiteY73" fmla="*/ 27517 h 240065"/>
              <a:gd name="connsiteX74" fmla="*/ 388833 w 657226"/>
              <a:gd name="connsiteY74" fmla="*/ 0 h 240065"/>
              <a:gd name="connsiteX75" fmla="*/ 268394 w 657226"/>
              <a:gd name="connsiteY75" fmla="*/ 0 h 240065"/>
              <a:gd name="connsiteX76" fmla="*/ 295911 w 657226"/>
              <a:gd name="connsiteY76" fmla="*/ 27517 h 240065"/>
              <a:gd name="connsiteX77" fmla="*/ 268394 w 657226"/>
              <a:gd name="connsiteY77" fmla="*/ 55034 h 240065"/>
              <a:gd name="connsiteX78" fmla="*/ 240877 w 657226"/>
              <a:gd name="connsiteY78" fmla="*/ 27517 h 240065"/>
              <a:gd name="connsiteX79" fmla="*/ 268394 w 657226"/>
              <a:gd name="connsiteY79" fmla="*/ 0 h 240065"/>
              <a:gd name="connsiteX80" fmla="*/ 147956 w 657226"/>
              <a:gd name="connsiteY80" fmla="*/ 0 h 240065"/>
              <a:gd name="connsiteX81" fmla="*/ 175473 w 657226"/>
              <a:gd name="connsiteY81" fmla="*/ 27517 h 240065"/>
              <a:gd name="connsiteX82" fmla="*/ 147956 w 657226"/>
              <a:gd name="connsiteY82" fmla="*/ 55034 h 240065"/>
              <a:gd name="connsiteX83" fmla="*/ 120439 w 657226"/>
              <a:gd name="connsiteY83" fmla="*/ 27517 h 240065"/>
              <a:gd name="connsiteX84" fmla="*/ 147956 w 657226"/>
              <a:gd name="connsiteY84" fmla="*/ 0 h 240065"/>
              <a:gd name="connsiteX85" fmla="*/ 27517 w 657226"/>
              <a:gd name="connsiteY85" fmla="*/ 0 h 240065"/>
              <a:gd name="connsiteX86" fmla="*/ 55034 w 657226"/>
              <a:gd name="connsiteY86" fmla="*/ 27517 h 240065"/>
              <a:gd name="connsiteX87" fmla="*/ 27517 w 657226"/>
              <a:gd name="connsiteY87" fmla="*/ 55034 h 240065"/>
              <a:gd name="connsiteX88" fmla="*/ 0 w 657226"/>
              <a:gd name="connsiteY88" fmla="*/ 27517 h 240065"/>
              <a:gd name="connsiteX89" fmla="*/ 27517 w 657226"/>
              <a:gd name="connsiteY89" fmla="*/ 0 h 240065"/>
            </a:gdLst>
            <a:ahLst/>
            <a:cxnLst/>
            <a:rect l="l" t="t" r="r" b="b"/>
            <a:pathLst>
              <a:path w="657226" h="240065">
                <a:moveTo>
                  <a:pt x="629709" y="185031"/>
                </a:moveTo>
                <a:cubicBezTo>
                  <a:pt x="644906" y="185031"/>
                  <a:pt x="657226" y="197351"/>
                  <a:pt x="657226" y="212548"/>
                </a:cubicBezTo>
                <a:cubicBezTo>
                  <a:pt x="657226" y="227745"/>
                  <a:pt x="644906" y="240065"/>
                  <a:pt x="629709" y="240065"/>
                </a:cubicBezTo>
                <a:cubicBezTo>
                  <a:pt x="614512" y="240065"/>
                  <a:pt x="602192" y="227745"/>
                  <a:pt x="602192" y="212548"/>
                </a:cubicBezTo>
                <a:cubicBezTo>
                  <a:pt x="602192" y="197351"/>
                  <a:pt x="614512" y="185031"/>
                  <a:pt x="629709" y="185031"/>
                </a:cubicBezTo>
                <a:close/>
                <a:moveTo>
                  <a:pt x="509271" y="185031"/>
                </a:moveTo>
                <a:cubicBezTo>
                  <a:pt x="524468" y="185031"/>
                  <a:pt x="536788" y="197351"/>
                  <a:pt x="536788" y="212548"/>
                </a:cubicBezTo>
                <a:cubicBezTo>
                  <a:pt x="536788" y="227745"/>
                  <a:pt x="524468" y="240065"/>
                  <a:pt x="509271" y="240065"/>
                </a:cubicBezTo>
                <a:cubicBezTo>
                  <a:pt x="494074" y="240065"/>
                  <a:pt x="481754" y="227745"/>
                  <a:pt x="481754" y="212548"/>
                </a:cubicBezTo>
                <a:cubicBezTo>
                  <a:pt x="481754" y="197351"/>
                  <a:pt x="494074" y="185031"/>
                  <a:pt x="509271" y="185031"/>
                </a:cubicBezTo>
                <a:close/>
                <a:moveTo>
                  <a:pt x="388833" y="185031"/>
                </a:moveTo>
                <a:cubicBezTo>
                  <a:pt x="404030" y="185031"/>
                  <a:pt x="416350" y="197351"/>
                  <a:pt x="416350" y="212548"/>
                </a:cubicBezTo>
                <a:cubicBezTo>
                  <a:pt x="416350" y="227745"/>
                  <a:pt x="404030" y="240065"/>
                  <a:pt x="388833" y="240065"/>
                </a:cubicBezTo>
                <a:cubicBezTo>
                  <a:pt x="373636" y="240065"/>
                  <a:pt x="361316" y="227745"/>
                  <a:pt x="361316" y="212548"/>
                </a:cubicBezTo>
                <a:cubicBezTo>
                  <a:pt x="361316" y="197351"/>
                  <a:pt x="373636" y="185031"/>
                  <a:pt x="388833" y="185031"/>
                </a:cubicBezTo>
                <a:close/>
                <a:moveTo>
                  <a:pt x="268394" y="185031"/>
                </a:moveTo>
                <a:cubicBezTo>
                  <a:pt x="283591" y="185031"/>
                  <a:pt x="295911" y="197351"/>
                  <a:pt x="295911" y="212548"/>
                </a:cubicBezTo>
                <a:cubicBezTo>
                  <a:pt x="295911" y="227745"/>
                  <a:pt x="283591" y="240065"/>
                  <a:pt x="268394" y="240065"/>
                </a:cubicBezTo>
                <a:cubicBezTo>
                  <a:pt x="253197" y="240065"/>
                  <a:pt x="240877" y="227745"/>
                  <a:pt x="240877" y="212548"/>
                </a:cubicBezTo>
                <a:cubicBezTo>
                  <a:pt x="240877" y="197351"/>
                  <a:pt x="253197" y="185031"/>
                  <a:pt x="268394" y="185031"/>
                </a:cubicBezTo>
                <a:close/>
                <a:moveTo>
                  <a:pt x="147956" y="185031"/>
                </a:moveTo>
                <a:cubicBezTo>
                  <a:pt x="163153" y="185031"/>
                  <a:pt x="175473" y="197351"/>
                  <a:pt x="175473" y="212548"/>
                </a:cubicBezTo>
                <a:cubicBezTo>
                  <a:pt x="175473" y="227745"/>
                  <a:pt x="163153" y="240065"/>
                  <a:pt x="147956" y="240065"/>
                </a:cubicBezTo>
                <a:cubicBezTo>
                  <a:pt x="132759" y="240065"/>
                  <a:pt x="120439" y="227745"/>
                  <a:pt x="120439" y="212548"/>
                </a:cubicBezTo>
                <a:cubicBezTo>
                  <a:pt x="120439" y="197351"/>
                  <a:pt x="132759" y="185031"/>
                  <a:pt x="147956" y="185031"/>
                </a:cubicBezTo>
                <a:close/>
                <a:moveTo>
                  <a:pt x="27517" y="185031"/>
                </a:moveTo>
                <a:cubicBezTo>
                  <a:pt x="42714" y="185031"/>
                  <a:pt x="55034" y="197351"/>
                  <a:pt x="55034" y="212548"/>
                </a:cubicBezTo>
                <a:cubicBezTo>
                  <a:pt x="55034" y="227745"/>
                  <a:pt x="42714" y="240065"/>
                  <a:pt x="27517" y="240065"/>
                </a:cubicBezTo>
                <a:cubicBezTo>
                  <a:pt x="12320" y="240065"/>
                  <a:pt x="0" y="227745"/>
                  <a:pt x="0" y="212548"/>
                </a:cubicBezTo>
                <a:cubicBezTo>
                  <a:pt x="0" y="197351"/>
                  <a:pt x="12320" y="185031"/>
                  <a:pt x="27517" y="185031"/>
                </a:cubicBezTo>
                <a:close/>
                <a:moveTo>
                  <a:pt x="629709" y="93778"/>
                </a:moveTo>
                <a:cubicBezTo>
                  <a:pt x="644906" y="93778"/>
                  <a:pt x="657226" y="106098"/>
                  <a:pt x="657226" y="121295"/>
                </a:cubicBezTo>
                <a:cubicBezTo>
                  <a:pt x="657226" y="136492"/>
                  <a:pt x="644906" y="148812"/>
                  <a:pt x="629709" y="148812"/>
                </a:cubicBezTo>
                <a:cubicBezTo>
                  <a:pt x="614512" y="148812"/>
                  <a:pt x="602192" y="136492"/>
                  <a:pt x="602192" y="121295"/>
                </a:cubicBezTo>
                <a:cubicBezTo>
                  <a:pt x="602192" y="106098"/>
                  <a:pt x="614512" y="93778"/>
                  <a:pt x="629709" y="93778"/>
                </a:cubicBezTo>
                <a:close/>
                <a:moveTo>
                  <a:pt x="509271" y="93778"/>
                </a:moveTo>
                <a:cubicBezTo>
                  <a:pt x="524468" y="93778"/>
                  <a:pt x="536788" y="106098"/>
                  <a:pt x="536788" y="121295"/>
                </a:cubicBezTo>
                <a:cubicBezTo>
                  <a:pt x="536788" y="136492"/>
                  <a:pt x="524468" y="148812"/>
                  <a:pt x="509271" y="148812"/>
                </a:cubicBezTo>
                <a:cubicBezTo>
                  <a:pt x="494074" y="148812"/>
                  <a:pt x="481754" y="136492"/>
                  <a:pt x="481754" y="121295"/>
                </a:cubicBezTo>
                <a:cubicBezTo>
                  <a:pt x="481754" y="106098"/>
                  <a:pt x="494074" y="93778"/>
                  <a:pt x="509271" y="93778"/>
                </a:cubicBezTo>
                <a:close/>
                <a:moveTo>
                  <a:pt x="388833" y="93778"/>
                </a:moveTo>
                <a:cubicBezTo>
                  <a:pt x="404030" y="93778"/>
                  <a:pt x="416350" y="106098"/>
                  <a:pt x="416350" y="121295"/>
                </a:cubicBezTo>
                <a:cubicBezTo>
                  <a:pt x="416350" y="136492"/>
                  <a:pt x="404030" y="148812"/>
                  <a:pt x="388833" y="148812"/>
                </a:cubicBezTo>
                <a:cubicBezTo>
                  <a:pt x="373636" y="148812"/>
                  <a:pt x="361316" y="136492"/>
                  <a:pt x="361316" y="121295"/>
                </a:cubicBezTo>
                <a:cubicBezTo>
                  <a:pt x="361316" y="106098"/>
                  <a:pt x="373636" y="93778"/>
                  <a:pt x="388833" y="93778"/>
                </a:cubicBezTo>
                <a:close/>
                <a:moveTo>
                  <a:pt x="268394" y="93778"/>
                </a:moveTo>
                <a:cubicBezTo>
                  <a:pt x="283591" y="93778"/>
                  <a:pt x="295911" y="106098"/>
                  <a:pt x="295911" y="121295"/>
                </a:cubicBezTo>
                <a:cubicBezTo>
                  <a:pt x="295911" y="136492"/>
                  <a:pt x="283591" y="148812"/>
                  <a:pt x="268394" y="148812"/>
                </a:cubicBezTo>
                <a:cubicBezTo>
                  <a:pt x="253197" y="148812"/>
                  <a:pt x="240877" y="136492"/>
                  <a:pt x="240877" y="121295"/>
                </a:cubicBezTo>
                <a:cubicBezTo>
                  <a:pt x="240877" y="106098"/>
                  <a:pt x="253197" y="93778"/>
                  <a:pt x="268394" y="93778"/>
                </a:cubicBezTo>
                <a:close/>
                <a:moveTo>
                  <a:pt x="147956" y="93778"/>
                </a:moveTo>
                <a:cubicBezTo>
                  <a:pt x="163153" y="93778"/>
                  <a:pt x="175473" y="106098"/>
                  <a:pt x="175473" y="121295"/>
                </a:cubicBezTo>
                <a:cubicBezTo>
                  <a:pt x="175473" y="136492"/>
                  <a:pt x="163153" y="148812"/>
                  <a:pt x="147956" y="148812"/>
                </a:cubicBezTo>
                <a:cubicBezTo>
                  <a:pt x="132759" y="148812"/>
                  <a:pt x="120439" y="136492"/>
                  <a:pt x="120439" y="121295"/>
                </a:cubicBezTo>
                <a:cubicBezTo>
                  <a:pt x="120439" y="106098"/>
                  <a:pt x="132759" y="93778"/>
                  <a:pt x="147956" y="93778"/>
                </a:cubicBezTo>
                <a:close/>
                <a:moveTo>
                  <a:pt x="27517" y="93778"/>
                </a:moveTo>
                <a:cubicBezTo>
                  <a:pt x="42714" y="93778"/>
                  <a:pt x="55034" y="106098"/>
                  <a:pt x="55034" y="121295"/>
                </a:cubicBezTo>
                <a:cubicBezTo>
                  <a:pt x="55034" y="136492"/>
                  <a:pt x="42714" y="148812"/>
                  <a:pt x="27517" y="148812"/>
                </a:cubicBezTo>
                <a:cubicBezTo>
                  <a:pt x="12320" y="148812"/>
                  <a:pt x="0" y="136492"/>
                  <a:pt x="0" y="121295"/>
                </a:cubicBezTo>
                <a:cubicBezTo>
                  <a:pt x="0" y="106098"/>
                  <a:pt x="12320" y="93778"/>
                  <a:pt x="27517" y="93778"/>
                </a:cubicBezTo>
                <a:close/>
                <a:moveTo>
                  <a:pt x="629709" y="0"/>
                </a:moveTo>
                <a:cubicBezTo>
                  <a:pt x="644906" y="0"/>
                  <a:pt x="657226" y="12320"/>
                  <a:pt x="657226" y="27517"/>
                </a:cubicBezTo>
                <a:cubicBezTo>
                  <a:pt x="657226" y="42714"/>
                  <a:pt x="644906" y="55034"/>
                  <a:pt x="629709" y="55034"/>
                </a:cubicBezTo>
                <a:cubicBezTo>
                  <a:pt x="614512" y="55034"/>
                  <a:pt x="602192" y="42714"/>
                  <a:pt x="602192" y="27517"/>
                </a:cubicBezTo>
                <a:cubicBezTo>
                  <a:pt x="602192" y="12320"/>
                  <a:pt x="614512" y="0"/>
                  <a:pt x="629709" y="0"/>
                </a:cubicBezTo>
                <a:close/>
                <a:moveTo>
                  <a:pt x="509271" y="0"/>
                </a:moveTo>
                <a:cubicBezTo>
                  <a:pt x="524468" y="0"/>
                  <a:pt x="536788" y="12320"/>
                  <a:pt x="536788" y="27517"/>
                </a:cubicBezTo>
                <a:cubicBezTo>
                  <a:pt x="536788" y="42714"/>
                  <a:pt x="524468" y="55034"/>
                  <a:pt x="509271" y="55034"/>
                </a:cubicBezTo>
                <a:cubicBezTo>
                  <a:pt x="494074" y="55034"/>
                  <a:pt x="481754" y="42714"/>
                  <a:pt x="481754" y="27517"/>
                </a:cubicBezTo>
                <a:cubicBezTo>
                  <a:pt x="481754" y="12320"/>
                  <a:pt x="494074" y="0"/>
                  <a:pt x="509271" y="0"/>
                </a:cubicBezTo>
                <a:close/>
                <a:moveTo>
                  <a:pt x="388833" y="0"/>
                </a:moveTo>
                <a:cubicBezTo>
                  <a:pt x="404030" y="0"/>
                  <a:pt x="416350" y="12320"/>
                  <a:pt x="416350" y="27517"/>
                </a:cubicBezTo>
                <a:cubicBezTo>
                  <a:pt x="416350" y="42714"/>
                  <a:pt x="404030" y="55034"/>
                  <a:pt x="388833" y="55034"/>
                </a:cubicBezTo>
                <a:cubicBezTo>
                  <a:pt x="373636" y="55034"/>
                  <a:pt x="361316" y="42714"/>
                  <a:pt x="361316" y="27517"/>
                </a:cubicBezTo>
                <a:cubicBezTo>
                  <a:pt x="361316" y="12320"/>
                  <a:pt x="373636" y="0"/>
                  <a:pt x="388833" y="0"/>
                </a:cubicBezTo>
                <a:close/>
                <a:moveTo>
                  <a:pt x="268394" y="0"/>
                </a:moveTo>
                <a:cubicBezTo>
                  <a:pt x="283591" y="0"/>
                  <a:pt x="295911" y="12320"/>
                  <a:pt x="295911" y="27517"/>
                </a:cubicBezTo>
                <a:cubicBezTo>
                  <a:pt x="295911" y="42714"/>
                  <a:pt x="283591" y="55034"/>
                  <a:pt x="268394" y="55034"/>
                </a:cubicBezTo>
                <a:cubicBezTo>
                  <a:pt x="253197" y="55034"/>
                  <a:pt x="240877" y="42714"/>
                  <a:pt x="240877" y="27517"/>
                </a:cubicBezTo>
                <a:cubicBezTo>
                  <a:pt x="240877" y="12320"/>
                  <a:pt x="253197" y="0"/>
                  <a:pt x="268394" y="0"/>
                </a:cubicBezTo>
                <a:close/>
                <a:moveTo>
                  <a:pt x="147956" y="0"/>
                </a:moveTo>
                <a:cubicBezTo>
                  <a:pt x="163153" y="0"/>
                  <a:pt x="175473" y="12320"/>
                  <a:pt x="175473" y="27517"/>
                </a:cubicBezTo>
                <a:cubicBezTo>
                  <a:pt x="175473" y="42714"/>
                  <a:pt x="163153" y="55034"/>
                  <a:pt x="147956" y="55034"/>
                </a:cubicBezTo>
                <a:cubicBezTo>
                  <a:pt x="132759" y="55034"/>
                  <a:pt x="120439" y="42714"/>
                  <a:pt x="120439" y="27517"/>
                </a:cubicBezTo>
                <a:cubicBezTo>
                  <a:pt x="120439" y="12320"/>
                  <a:pt x="132759" y="0"/>
                  <a:pt x="147956" y="0"/>
                </a:cubicBezTo>
                <a:close/>
                <a:moveTo>
                  <a:pt x="27517" y="0"/>
                </a:moveTo>
                <a:cubicBezTo>
                  <a:pt x="42714" y="0"/>
                  <a:pt x="55034" y="12320"/>
                  <a:pt x="55034" y="27517"/>
                </a:cubicBezTo>
                <a:cubicBezTo>
                  <a:pt x="55034" y="42714"/>
                  <a:pt x="42714" y="55034"/>
                  <a:pt x="27517" y="55034"/>
                </a:cubicBezTo>
                <a:cubicBezTo>
                  <a:pt x="12320" y="55034"/>
                  <a:pt x="0" y="42714"/>
                  <a:pt x="0" y="27517"/>
                </a:cubicBezTo>
                <a:cubicBezTo>
                  <a:pt x="0" y="12320"/>
                  <a:pt x="12320" y="0"/>
                  <a:pt x="27517" y="0"/>
                </a:cubicBezTo>
                <a:close/>
              </a:path>
            </a:pathLst>
          </a:custGeom>
          <a:gradFill>
            <a:gsLst>
              <a:gs pos="0">
                <a:schemeClr val="accent1">
                  <a:alpha val="0"/>
                </a:schemeClr>
              </a:gs>
              <a:gs pos="100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flipH="1">
            <a:off x="10558933" y="5881144"/>
            <a:ext cx="657226" cy="240065"/>
          </a:xfrm>
          <a:custGeom>
            <a:avLst/>
            <a:gdLst>
              <a:gd name="connsiteX0" fmla="*/ 27517 w 657226"/>
              <a:gd name="connsiteY0" fmla="*/ 185031 h 240065"/>
              <a:gd name="connsiteX1" fmla="*/ 0 w 657226"/>
              <a:gd name="connsiteY1" fmla="*/ 212548 h 240065"/>
              <a:gd name="connsiteX2" fmla="*/ 27517 w 657226"/>
              <a:gd name="connsiteY2" fmla="*/ 240065 h 240065"/>
              <a:gd name="connsiteX3" fmla="*/ 55034 w 657226"/>
              <a:gd name="connsiteY3" fmla="*/ 212548 h 240065"/>
              <a:gd name="connsiteX4" fmla="*/ 27517 w 657226"/>
              <a:gd name="connsiteY4" fmla="*/ 185031 h 240065"/>
              <a:gd name="connsiteX5" fmla="*/ 147956 w 657226"/>
              <a:gd name="connsiteY5" fmla="*/ 185031 h 240065"/>
              <a:gd name="connsiteX6" fmla="*/ 120439 w 657226"/>
              <a:gd name="connsiteY6" fmla="*/ 212548 h 240065"/>
              <a:gd name="connsiteX7" fmla="*/ 147956 w 657226"/>
              <a:gd name="connsiteY7" fmla="*/ 240065 h 240065"/>
              <a:gd name="connsiteX8" fmla="*/ 175473 w 657226"/>
              <a:gd name="connsiteY8" fmla="*/ 212548 h 240065"/>
              <a:gd name="connsiteX9" fmla="*/ 147956 w 657226"/>
              <a:gd name="connsiteY9" fmla="*/ 185031 h 240065"/>
              <a:gd name="connsiteX10" fmla="*/ 268394 w 657226"/>
              <a:gd name="connsiteY10" fmla="*/ 185031 h 240065"/>
              <a:gd name="connsiteX11" fmla="*/ 240877 w 657226"/>
              <a:gd name="connsiteY11" fmla="*/ 212548 h 240065"/>
              <a:gd name="connsiteX12" fmla="*/ 268394 w 657226"/>
              <a:gd name="connsiteY12" fmla="*/ 240065 h 240065"/>
              <a:gd name="connsiteX13" fmla="*/ 295911 w 657226"/>
              <a:gd name="connsiteY13" fmla="*/ 212548 h 240065"/>
              <a:gd name="connsiteX14" fmla="*/ 268394 w 657226"/>
              <a:gd name="connsiteY14" fmla="*/ 185031 h 240065"/>
              <a:gd name="connsiteX15" fmla="*/ 388833 w 657226"/>
              <a:gd name="connsiteY15" fmla="*/ 185031 h 240065"/>
              <a:gd name="connsiteX16" fmla="*/ 361316 w 657226"/>
              <a:gd name="connsiteY16" fmla="*/ 212548 h 240065"/>
              <a:gd name="connsiteX17" fmla="*/ 388833 w 657226"/>
              <a:gd name="connsiteY17" fmla="*/ 240065 h 240065"/>
              <a:gd name="connsiteX18" fmla="*/ 416350 w 657226"/>
              <a:gd name="connsiteY18" fmla="*/ 212548 h 240065"/>
              <a:gd name="connsiteX19" fmla="*/ 388833 w 657226"/>
              <a:gd name="connsiteY19" fmla="*/ 185031 h 240065"/>
              <a:gd name="connsiteX20" fmla="*/ 509271 w 657226"/>
              <a:gd name="connsiteY20" fmla="*/ 185031 h 240065"/>
              <a:gd name="connsiteX21" fmla="*/ 481754 w 657226"/>
              <a:gd name="connsiteY21" fmla="*/ 212548 h 240065"/>
              <a:gd name="connsiteX22" fmla="*/ 509271 w 657226"/>
              <a:gd name="connsiteY22" fmla="*/ 240065 h 240065"/>
              <a:gd name="connsiteX23" fmla="*/ 536788 w 657226"/>
              <a:gd name="connsiteY23" fmla="*/ 212548 h 240065"/>
              <a:gd name="connsiteX24" fmla="*/ 509271 w 657226"/>
              <a:gd name="connsiteY24" fmla="*/ 185031 h 240065"/>
              <a:gd name="connsiteX25" fmla="*/ 629709 w 657226"/>
              <a:gd name="connsiteY25" fmla="*/ 185031 h 240065"/>
              <a:gd name="connsiteX26" fmla="*/ 602192 w 657226"/>
              <a:gd name="connsiteY26" fmla="*/ 212548 h 240065"/>
              <a:gd name="connsiteX27" fmla="*/ 629709 w 657226"/>
              <a:gd name="connsiteY27" fmla="*/ 240065 h 240065"/>
              <a:gd name="connsiteX28" fmla="*/ 657226 w 657226"/>
              <a:gd name="connsiteY28" fmla="*/ 212548 h 240065"/>
              <a:gd name="connsiteX29" fmla="*/ 629709 w 657226"/>
              <a:gd name="connsiteY29" fmla="*/ 185031 h 240065"/>
              <a:gd name="connsiteX30" fmla="*/ 27517 w 657226"/>
              <a:gd name="connsiteY30" fmla="*/ 93778 h 240065"/>
              <a:gd name="connsiteX31" fmla="*/ 0 w 657226"/>
              <a:gd name="connsiteY31" fmla="*/ 121295 h 240065"/>
              <a:gd name="connsiteX32" fmla="*/ 27517 w 657226"/>
              <a:gd name="connsiteY32" fmla="*/ 148812 h 240065"/>
              <a:gd name="connsiteX33" fmla="*/ 55034 w 657226"/>
              <a:gd name="connsiteY33" fmla="*/ 121295 h 240065"/>
              <a:gd name="connsiteX34" fmla="*/ 27517 w 657226"/>
              <a:gd name="connsiteY34" fmla="*/ 93778 h 240065"/>
              <a:gd name="connsiteX35" fmla="*/ 147956 w 657226"/>
              <a:gd name="connsiteY35" fmla="*/ 93778 h 240065"/>
              <a:gd name="connsiteX36" fmla="*/ 120439 w 657226"/>
              <a:gd name="connsiteY36" fmla="*/ 121295 h 240065"/>
              <a:gd name="connsiteX37" fmla="*/ 147956 w 657226"/>
              <a:gd name="connsiteY37" fmla="*/ 148812 h 240065"/>
              <a:gd name="connsiteX38" fmla="*/ 175473 w 657226"/>
              <a:gd name="connsiteY38" fmla="*/ 121295 h 240065"/>
              <a:gd name="connsiteX39" fmla="*/ 147956 w 657226"/>
              <a:gd name="connsiteY39" fmla="*/ 93778 h 240065"/>
              <a:gd name="connsiteX40" fmla="*/ 268394 w 657226"/>
              <a:gd name="connsiteY40" fmla="*/ 93778 h 240065"/>
              <a:gd name="connsiteX41" fmla="*/ 240877 w 657226"/>
              <a:gd name="connsiteY41" fmla="*/ 121295 h 240065"/>
              <a:gd name="connsiteX42" fmla="*/ 268394 w 657226"/>
              <a:gd name="connsiteY42" fmla="*/ 148812 h 240065"/>
              <a:gd name="connsiteX43" fmla="*/ 295911 w 657226"/>
              <a:gd name="connsiteY43" fmla="*/ 121295 h 240065"/>
              <a:gd name="connsiteX44" fmla="*/ 268394 w 657226"/>
              <a:gd name="connsiteY44" fmla="*/ 93778 h 240065"/>
              <a:gd name="connsiteX45" fmla="*/ 388833 w 657226"/>
              <a:gd name="connsiteY45" fmla="*/ 93778 h 240065"/>
              <a:gd name="connsiteX46" fmla="*/ 361316 w 657226"/>
              <a:gd name="connsiteY46" fmla="*/ 121295 h 240065"/>
              <a:gd name="connsiteX47" fmla="*/ 388833 w 657226"/>
              <a:gd name="connsiteY47" fmla="*/ 148812 h 240065"/>
              <a:gd name="connsiteX48" fmla="*/ 416350 w 657226"/>
              <a:gd name="connsiteY48" fmla="*/ 121295 h 240065"/>
              <a:gd name="connsiteX49" fmla="*/ 388833 w 657226"/>
              <a:gd name="connsiteY49" fmla="*/ 93778 h 240065"/>
              <a:gd name="connsiteX50" fmla="*/ 509271 w 657226"/>
              <a:gd name="connsiteY50" fmla="*/ 93778 h 240065"/>
              <a:gd name="connsiteX51" fmla="*/ 481754 w 657226"/>
              <a:gd name="connsiteY51" fmla="*/ 121295 h 240065"/>
              <a:gd name="connsiteX52" fmla="*/ 509271 w 657226"/>
              <a:gd name="connsiteY52" fmla="*/ 148812 h 240065"/>
              <a:gd name="connsiteX53" fmla="*/ 536788 w 657226"/>
              <a:gd name="connsiteY53" fmla="*/ 121295 h 240065"/>
              <a:gd name="connsiteX54" fmla="*/ 509271 w 657226"/>
              <a:gd name="connsiteY54" fmla="*/ 93778 h 240065"/>
              <a:gd name="connsiteX55" fmla="*/ 629709 w 657226"/>
              <a:gd name="connsiteY55" fmla="*/ 93778 h 240065"/>
              <a:gd name="connsiteX56" fmla="*/ 602192 w 657226"/>
              <a:gd name="connsiteY56" fmla="*/ 121295 h 240065"/>
              <a:gd name="connsiteX57" fmla="*/ 629709 w 657226"/>
              <a:gd name="connsiteY57" fmla="*/ 148812 h 240065"/>
              <a:gd name="connsiteX58" fmla="*/ 657226 w 657226"/>
              <a:gd name="connsiteY58" fmla="*/ 121295 h 240065"/>
              <a:gd name="connsiteX59" fmla="*/ 629709 w 657226"/>
              <a:gd name="connsiteY59" fmla="*/ 93778 h 240065"/>
              <a:gd name="connsiteX60" fmla="*/ 27517 w 657226"/>
              <a:gd name="connsiteY60" fmla="*/ 0 h 240065"/>
              <a:gd name="connsiteX61" fmla="*/ 0 w 657226"/>
              <a:gd name="connsiteY61" fmla="*/ 27517 h 240065"/>
              <a:gd name="connsiteX62" fmla="*/ 27517 w 657226"/>
              <a:gd name="connsiteY62" fmla="*/ 55034 h 240065"/>
              <a:gd name="connsiteX63" fmla="*/ 55034 w 657226"/>
              <a:gd name="connsiteY63" fmla="*/ 27517 h 240065"/>
              <a:gd name="connsiteX64" fmla="*/ 27517 w 657226"/>
              <a:gd name="connsiteY64" fmla="*/ 0 h 240065"/>
              <a:gd name="connsiteX65" fmla="*/ 147956 w 657226"/>
              <a:gd name="connsiteY65" fmla="*/ 0 h 240065"/>
              <a:gd name="connsiteX66" fmla="*/ 120439 w 657226"/>
              <a:gd name="connsiteY66" fmla="*/ 27517 h 240065"/>
              <a:gd name="connsiteX67" fmla="*/ 147956 w 657226"/>
              <a:gd name="connsiteY67" fmla="*/ 55034 h 240065"/>
              <a:gd name="connsiteX68" fmla="*/ 175473 w 657226"/>
              <a:gd name="connsiteY68" fmla="*/ 27517 h 240065"/>
              <a:gd name="connsiteX69" fmla="*/ 147956 w 657226"/>
              <a:gd name="connsiteY69" fmla="*/ 0 h 240065"/>
              <a:gd name="connsiteX70" fmla="*/ 268394 w 657226"/>
              <a:gd name="connsiteY70" fmla="*/ 0 h 240065"/>
              <a:gd name="connsiteX71" fmla="*/ 240877 w 657226"/>
              <a:gd name="connsiteY71" fmla="*/ 27517 h 240065"/>
              <a:gd name="connsiteX72" fmla="*/ 268394 w 657226"/>
              <a:gd name="connsiteY72" fmla="*/ 55034 h 240065"/>
              <a:gd name="connsiteX73" fmla="*/ 295911 w 657226"/>
              <a:gd name="connsiteY73" fmla="*/ 27517 h 240065"/>
              <a:gd name="connsiteX74" fmla="*/ 268394 w 657226"/>
              <a:gd name="connsiteY74" fmla="*/ 0 h 240065"/>
              <a:gd name="connsiteX75" fmla="*/ 388833 w 657226"/>
              <a:gd name="connsiteY75" fmla="*/ 0 h 240065"/>
              <a:gd name="connsiteX76" fmla="*/ 361316 w 657226"/>
              <a:gd name="connsiteY76" fmla="*/ 27517 h 240065"/>
              <a:gd name="connsiteX77" fmla="*/ 388833 w 657226"/>
              <a:gd name="connsiteY77" fmla="*/ 55034 h 240065"/>
              <a:gd name="connsiteX78" fmla="*/ 416350 w 657226"/>
              <a:gd name="connsiteY78" fmla="*/ 27517 h 240065"/>
              <a:gd name="connsiteX79" fmla="*/ 388833 w 657226"/>
              <a:gd name="connsiteY79" fmla="*/ 0 h 240065"/>
              <a:gd name="connsiteX80" fmla="*/ 509271 w 657226"/>
              <a:gd name="connsiteY80" fmla="*/ 0 h 240065"/>
              <a:gd name="connsiteX81" fmla="*/ 481754 w 657226"/>
              <a:gd name="connsiteY81" fmla="*/ 27517 h 240065"/>
              <a:gd name="connsiteX82" fmla="*/ 509271 w 657226"/>
              <a:gd name="connsiteY82" fmla="*/ 55034 h 240065"/>
              <a:gd name="connsiteX83" fmla="*/ 536788 w 657226"/>
              <a:gd name="connsiteY83" fmla="*/ 27517 h 240065"/>
              <a:gd name="connsiteX84" fmla="*/ 509271 w 657226"/>
              <a:gd name="connsiteY84" fmla="*/ 0 h 240065"/>
              <a:gd name="connsiteX85" fmla="*/ 629709 w 657226"/>
              <a:gd name="connsiteY85" fmla="*/ 0 h 240065"/>
              <a:gd name="connsiteX86" fmla="*/ 602192 w 657226"/>
              <a:gd name="connsiteY86" fmla="*/ 27517 h 240065"/>
              <a:gd name="connsiteX87" fmla="*/ 629709 w 657226"/>
              <a:gd name="connsiteY87" fmla="*/ 55034 h 240065"/>
              <a:gd name="connsiteX88" fmla="*/ 657226 w 657226"/>
              <a:gd name="connsiteY88" fmla="*/ 27517 h 240065"/>
              <a:gd name="connsiteX89" fmla="*/ 629709 w 657226"/>
              <a:gd name="connsiteY89" fmla="*/ 0 h 240065"/>
            </a:gdLst>
            <a:ahLst/>
            <a:cxnLst/>
            <a:rect l="l" t="t" r="r" b="b"/>
            <a:pathLst>
              <a:path w="657226" h="240065">
                <a:moveTo>
                  <a:pt x="27517" y="185031"/>
                </a:moveTo>
                <a:cubicBezTo>
                  <a:pt x="12320" y="185031"/>
                  <a:pt x="0" y="197351"/>
                  <a:pt x="0" y="212548"/>
                </a:cubicBezTo>
                <a:cubicBezTo>
                  <a:pt x="0" y="227745"/>
                  <a:pt x="12320" y="240065"/>
                  <a:pt x="27517" y="240065"/>
                </a:cubicBezTo>
                <a:cubicBezTo>
                  <a:pt x="42714" y="240065"/>
                  <a:pt x="55034" y="227745"/>
                  <a:pt x="55034" y="212548"/>
                </a:cubicBezTo>
                <a:cubicBezTo>
                  <a:pt x="55034" y="197351"/>
                  <a:pt x="42714" y="185031"/>
                  <a:pt x="27517" y="185031"/>
                </a:cubicBezTo>
                <a:close/>
                <a:moveTo>
                  <a:pt x="147956" y="185031"/>
                </a:moveTo>
                <a:cubicBezTo>
                  <a:pt x="132759" y="185031"/>
                  <a:pt x="120439" y="197351"/>
                  <a:pt x="120439" y="212548"/>
                </a:cubicBezTo>
                <a:cubicBezTo>
                  <a:pt x="120439" y="227745"/>
                  <a:pt x="132759" y="240065"/>
                  <a:pt x="147956" y="240065"/>
                </a:cubicBezTo>
                <a:cubicBezTo>
                  <a:pt x="163153" y="240065"/>
                  <a:pt x="175473" y="227745"/>
                  <a:pt x="175473" y="212548"/>
                </a:cubicBezTo>
                <a:cubicBezTo>
                  <a:pt x="175473" y="197351"/>
                  <a:pt x="163153" y="185031"/>
                  <a:pt x="147956" y="185031"/>
                </a:cubicBezTo>
                <a:close/>
                <a:moveTo>
                  <a:pt x="268394" y="185031"/>
                </a:moveTo>
                <a:cubicBezTo>
                  <a:pt x="253197" y="185031"/>
                  <a:pt x="240877" y="197351"/>
                  <a:pt x="240877" y="212548"/>
                </a:cubicBezTo>
                <a:cubicBezTo>
                  <a:pt x="240877" y="227745"/>
                  <a:pt x="253197" y="240065"/>
                  <a:pt x="268394" y="240065"/>
                </a:cubicBezTo>
                <a:cubicBezTo>
                  <a:pt x="283591" y="240065"/>
                  <a:pt x="295911" y="227745"/>
                  <a:pt x="295911" y="212548"/>
                </a:cubicBezTo>
                <a:cubicBezTo>
                  <a:pt x="295911" y="197351"/>
                  <a:pt x="283591" y="185031"/>
                  <a:pt x="268394" y="185031"/>
                </a:cubicBezTo>
                <a:close/>
                <a:moveTo>
                  <a:pt x="388833" y="185031"/>
                </a:moveTo>
                <a:cubicBezTo>
                  <a:pt x="373636" y="185031"/>
                  <a:pt x="361316" y="197351"/>
                  <a:pt x="361316" y="212548"/>
                </a:cubicBezTo>
                <a:cubicBezTo>
                  <a:pt x="361316" y="227745"/>
                  <a:pt x="373636" y="240065"/>
                  <a:pt x="388833" y="240065"/>
                </a:cubicBezTo>
                <a:cubicBezTo>
                  <a:pt x="404030" y="240065"/>
                  <a:pt x="416350" y="227745"/>
                  <a:pt x="416350" y="212548"/>
                </a:cubicBezTo>
                <a:cubicBezTo>
                  <a:pt x="416350" y="197351"/>
                  <a:pt x="404030" y="185031"/>
                  <a:pt x="388833" y="185031"/>
                </a:cubicBezTo>
                <a:close/>
                <a:moveTo>
                  <a:pt x="509271" y="185031"/>
                </a:moveTo>
                <a:cubicBezTo>
                  <a:pt x="494074" y="185031"/>
                  <a:pt x="481754" y="197351"/>
                  <a:pt x="481754" y="212548"/>
                </a:cubicBezTo>
                <a:cubicBezTo>
                  <a:pt x="481754" y="227745"/>
                  <a:pt x="494074" y="240065"/>
                  <a:pt x="509271" y="240065"/>
                </a:cubicBezTo>
                <a:cubicBezTo>
                  <a:pt x="524468" y="240065"/>
                  <a:pt x="536788" y="227745"/>
                  <a:pt x="536788" y="212548"/>
                </a:cubicBezTo>
                <a:cubicBezTo>
                  <a:pt x="536788" y="197351"/>
                  <a:pt x="524468" y="185031"/>
                  <a:pt x="509271" y="185031"/>
                </a:cubicBezTo>
                <a:close/>
                <a:moveTo>
                  <a:pt x="629709" y="185031"/>
                </a:moveTo>
                <a:cubicBezTo>
                  <a:pt x="614512" y="185031"/>
                  <a:pt x="602192" y="197351"/>
                  <a:pt x="602192" y="212548"/>
                </a:cubicBezTo>
                <a:cubicBezTo>
                  <a:pt x="602192" y="227745"/>
                  <a:pt x="614512" y="240065"/>
                  <a:pt x="629709" y="240065"/>
                </a:cubicBezTo>
                <a:cubicBezTo>
                  <a:pt x="644906" y="240065"/>
                  <a:pt x="657226" y="227745"/>
                  <a:pt x="657226" y="212548"/>
                </a:cubicBezTo>
                <a:cubicBezTo>
                  <a:pt x="657226" y="197351"/>
                  <a:pt x="644906" y="185031"/>
                  <a:pt x="629709" y="185031"/>
                </a:cubicBezTo>
                <a:close/>
                <a:moveTo>
                  <a:pt x="27517" y="93778"/>
                </a:moveTo>
                <a:cubicBezTo>
                  <a:pt x="12320" y="93778"/>
                  <a:pt x="0" y="106098"/>
                  <a:pt x="0" y="121295"/>
                </a:cubicBezTo>
                <a:cubicBezTo>
                  <a:pt x="0" y="136492"/>
                  <a:pt x="12320" y="148812"/>
                  <a:pt x="27517" y="148812"/>
                </a:cubicBezTo>
                <a:cubicBezTo>
                  <a:pt x="42714" y="148812"/>
                  <a:pt x="55034" y="136492"/>
                  <a:pt x="55034" y="121295"/>
                </a:cubicBezTo>
                <a:cubicBezTo>
                  <a:pt x="55034" y="106098"/>
                  <a:pt x="42714" y="93778"/>
                  <a:pt x="27517" y="93778"/>
                </a:cubicBezTo>
                <a:close/>
                <a:moveTo>
                  <a:pt x="147956" y="93778"/>
                </a:moveTo>
                <a:cubicBezTo>
                  <a:pt x="132759" y="93778"/>
                  <a:pt x="120439" y="106098"/>
                  <a:pt x="120439" y="121295"/>
                </a:cubicBezTo>
                <a:cubicBezTo>
                  <a:pt x="120439" y="136492"/>
                  <a:pt x="132759" y="148812"/>
                  <a:pt x="147956" y="148812"/>
                </a:cubicBezTo>
                <a:cubicBezTo>
                  <a:pt x="163153" y="148812"/>
                  <a:pt x="175473" y="136492"/>
                  <a:pt x="175473" y="121295"/>
                </a:cubicBezTo>
                <a:cubicBezTo>
                  <a:pt x="175473" y="106098"/>
                  <a:pt x="163153" y="93778"/>
                  <a:pt x="147956" y="93778"/>
                </a:cubicBezTo>
                <a:close/>
                <a:moveTo>
                  <a:pt x="268394" y="93778"/>
                </a:moveTo>
                <a:cubicBezTo>
                  <a:pt x="253197" y="93778"/>
                  <a:pt x="240877" y="106098"/>
                  <a:pt x="240877" y="121295"/>
                </a:cubicBezTo>
                <a:cubicBezTo>
                  <a:pt x="240877" y="136492"/>
                  <a:pt x="253197" y="148812"/>
                  <a:pt x="268394" y="148812"/>
                </a:cubicBezTo>
                <a:cubicBezTo>
                  <a:pt x="283591" y="148812"/>
                  <a:pt x="295911" y="136492"/>
                  <a:pt x="295911" y="121295"/>
                </a:cubicBezTo>
                <a:cubicBezTo>
                  <a:pt x="295911" y="106098"/>
                  <a:pt x="283591" y="93778"/>
                  <a:pt x="268394" y="93778"/>
                </a:cubicBezTo>
                <a:close/>
                <a:moveTo>
                  <a:pt x="388833" y="93778"/>
                </a:moveTo>
                <a:cubicBezTo>
                  <a:pt x="373636" y="93778"/>
                  <a:pt x="361316" y="106098"/>
                  <a:pt x="361316" y="121295"/>
                </a:cubicBezTo>
                <a:cubicBezTo>
                  <a:pt x="361316" y="136492"/>
                  <a:pt x="373636" y="148812"/>
                  <a:pt x="388833" y="148812"/>
                </a:cubicBezTo>
                <a:cubicBezTo>
                  <a:pt x="404030" y="148812"/>
                  <a:pt x="416350" y="136492"/>
                  <a:pt x="416350" y="121295"/>
                </a:cubicBezTo>
                <a:cubicBezTo>
                  <a:pt x="416350" y="106098"/>
                  <a:pt x="404030" y="93778"/>
                  <a:pt x="388833" y="93778"/>
                </a:cubicBezTo>
                <a:close/>
                <a:moveTo>
                  <a:pt x="509271" y="93778"/>
                </a:moveTo>
                <a:cubicBezTo>
                  <a:pt x="494074" y="93778"/>
                  <a:pt x="481754" y="106098"/>
                  <a:pt x="481754" y="121295"/>
                </a:cubicBezTo>
                <a:cubicBezTo>
                  <a:pt x="481754" y="136492"/>
                  <a:pt x="494074" y="148812"/>
                  <a:pt x="509271" y="148812"/>
                </a:cubicBezTo>
                <a:cubicBezTo>
                  <a:pt x="524468" y="148812"/>
                  <a:pt x="536788" y="136492"/>
                  <a:pt x="536788" y="121295"/>
                </a:cubicBezTo>
                <a:cubicBezTo>
                  <a:pt x="536788" y="106098"/>
                  <a:pt x="524468" y="93778"/>
                  <a:pt x="509271" y="93778"/>
                </a:cubicBezTo>
                <a:close/>
                <a:moveTo>
                  <a:pt x="629709" y="93778"/>
                </a:moveTo>
                <a:cubicBezTo>
                  <a:pt x="614512" y="93778"/>
                  <a:pt x="602192" y="106098"/>
                  <a:pt x="602192" y="121295"/>
                </a:cubicBezTo>
                <a:cubicBezTo>
                  <a:pt x="602192" y="136492"/>
                  <a:pt x="614512" y="148812"/>
                  <a:pt x="629709" y="148812"/>
                </a:cubicBezTo>
                <a:cubicBezTo>
                  <a:pt x="644906" y="148812"/>
                  <a:pt x="657226" y="136492"/>
                  <a:pt x="657226" y="121295"/>
                </a:cubicBezTo>
                <a:cubicBezTo>
                  <a:pt x="657226" y="106098"/>
                  <a:pt x="644906" y="93778"/>
                  <a:pt x="629709" y="93778"/>
                </a:cubicBezTo>
                <a:close/>
                <a:moveTo>
                  <a:pt x="27517" y="0"/>
                </a:moveTo>
                <a:cubicBezTo>
                  <a:pt x="12320" y="0"/>
                  <a:pt x="0" y="12320"/>
                  <a:pt x="0" y="27517"/>
                </a:cubicBezTo>
                <a:cubicBezTo>
                  <a:pt x="0" y="42714"/>
                  <a:pt x="12320" y="55034"/>
                  <a:pt x="27517" y="55034"/>
                </a:cubicBezTo>
                <a:cubicBezTo>
                  <a:pt x="42714" y="55034"/>
                  <a:pt x="55034" y="42714"/>
                  <a:pt x="55034" y="27517"/>
                </a:cubicBezTo>
                <a:cubicBezTo>
                  <a:pt x="55034" y="12320"/>
                  <a:pt x="42714" y="0"/>
                  <a:pt x="27517" y="0"/>
                </a:cubicBezTo>
                <a:close/>
                <a:moveTo>
                  <a:pt x="147956" y="0"/>
                </a:moveTo>
                <a:cubicBezTo>
                  <a:pt x="132759" y="0"/>
                  <a:pt x="120439" y="12320"/>
                  <a:pt x="120439" y="27517"/>
                </a:cubicBezTo>
                <a:cubicBezTo>
                  <a:pt x="120439" y="42714"/>
                  <a:pt x="132759" y="55034"/>
                  <a:pt x="147956" y="55034"/>
                </a:cubicBezTo>
                <a:cubicBezTo>
                  <a:pt x="163153" y="55034"/>
                  <a:pt x="175473" y="42714"/>
                  <a:pt x="175473" y="27517"/>
                </a:cubicBezTo>
                <a:cubicBezTo>
                  <a:pt x="175473" y="12320"/>
                  <a:pt x="163153" y="0"/>
                  <a:pt x="147956" y="0"/>
                </a:cubicBezTo>
                <a:close/>
                <a:moveTo>
                  <a:pt x="268394" y="0"/>
                </a:moveTo>
                <a:cubicBezTo>
                  <a:pt x="253197" y="0"/>
                  <a:pt x="240877" y="12320"/>
                  <a:pt x="240877" y="27517"/>
                </a:cubicBezTo>
                <a:cubicBezTo>
                  <a:pt x="240877" y="42714"/>
                  <a:pt x="253197" y="55034"/>
                  <a:pt x="268394" y="55034"/>
                </a:cubicBezTo>
                <a:cubicBezTo>
                  <a:pt x="283591" y="55034"/>
                  <a:pt x="295911" y="42714"/>
                  <a:pt x="295911" y="27517"/>
                </a:cubicBezTo>
                <a:cubicBezTo>
                  <a:pt x="295911" y="12320"/>
                  <a:pt x="283591" y="0"/>
                  <a:pt x="268394" y="0"/>
                </a:cubicBezTo>
                <a:close/>
                <a:moveTo>
                  <a:pt x="388833" y="0"/>
                </a:moveTo>
                <a:cubicBezTo>
                  <a:pt x="373636" y="0"/>
                  <a:pt x="361316" y="12320"/>
                  <a:pt x="361316" y="27517"/>
                </a:cubicBezTo>
                <a:cubicBezTo>
                  <a:pt x="361316" y="42714"/>
                  <a:pt x="373636" y="55034"/>
                  <a:pt x="388833" y="55034"/>
                </a:cubicBezTo>
                <a:cubicBezTo>
                  <a:pt x="404030" y="55034"/>
                  <a:pt x="416350" y="42714"/>
                  <a:pt x="416350" y="27517"/>
                </a:cubicBezTo>
                <a:cubicBezTo>
                  <a:pt x="416350" y="12320"/>
                  <a:pt x="404030" y="0"/>
                  <a:pt x="388833" y="0"/>
                </a:cubicBezTo>
                <a:close/>
                <a:moveTo>
                  <a:pt x="509271" y="0"/>
                </a:moveTo>
                <a:cubicBezTo>
                  <a:pt x="494074" y="0"/>
                  <a:pt x="481754" y="12320"/>
                  <a:pt x="481754" y="27517"/>
                </a:cubicBezTo>
                <a:cubicBezTo>
                  <a:pt x="481754" y="42714"/>
                  <a:pt x="494074" y="55034"/>
                  <a:pt x="509271" y="55034"/>
                </a:cubicBezTo>
                <a:cubicBezTo>
                  <a:pt x="524468" y="55034"/>
                  <a:pt x="536788" y="42714"/>
                  <a:pt x="536788" y="27517"/>
                </a:cubicBezTo>
                <a:cubicBezTo>
                  <a:pt x="536788" y="12320"/>
                  <a:pt x="524468" y="0"/>
                  <a:pt x="509271" y="0"/>
                </a:cubicBezTo>
                <a:close/>
                <a:moveTo>
                  <a:pt x="629709" y="0"/>
                </a:moveTo>
                <a:cubicBezTo>
                  <a:pt x="614512" y="0"/>
                  <a:pt x="602192" y="12320"/>
                  <a:pt x="602192" y="27517"/>
                </a:cubicBezTo>
                <a:cubicBezTo>
                  <a:pt x="602192" y="42714"/>
                  <a:pt x="614512" y="55034"/>
                  <a:pt x="629709" y="55034"/>
                </a:cubicBezTo>
                <a:cubicBezTo>
                  <a:pt x="644906" y="55034"/>
                  <a:pt x="657226" y="42714"/>
                  <a:pt x="657226" y="27517"/>
                </a:cubicBezTo>
                <a:cubicBezTo>
                  <a:pt x="657226" y="12320"/>
                  <a:pt x="644906" y="0"/>
                  <a:pt x="629709" y="0"/>
                </a:cubicBezTo>
                <a:close/>
              </a:path>
            </a:pathLst>
          </a:custGeom>
          <a:gradFill>
            <a:gsLst>
              <a:gs pos="0">
                <a:schemeClr val="accent2">
                  <a:alpha val="0"/>
                </a:schemeClr>
              </a:gs>
              <a:gs pos="100000">
                <a:schemeClr val="accent2"/>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11422140" y="5881144"/>
            <a:ext cx="484777" cy="237557"/>
          </a:xfrm>
          <a:prstGeom prst="roundRect">
            <a:avLst>
              <a:gd name="adj" fmla="val 50000"/>
            </a:avLst>
          </a:prstGeom>
          <a:solidFill>
            <a:schemeClr val="accent2"/>
          </a:solidFill>
          <a:ln w="12700" cap="sq">
            <a:noFill/>
            <a:miter/>
          </a:ln>
          <a:effectLst>
            <a:outerShdw blurRad="177800" dist="38100" dir="2700000" algn="tl" rotWithShape="0">
              <a:schemeClr val="accent2">
                <a:alpha val="30000"/>
              </a:schemeClr>
            </a:outerShdw>
          </a:effectLst>
        </p:spPr>
        <p:txBody>
          <a:bodyPr vert="horz" wrap="square" lIns="91440" tIns="45720" rIns="91440" bIns="45720" rtlCol="0" anchor="ctr"/>
          <a:lstStyle/>
          <a:p>
            <a:pPr algn="ctr"/>
            <a:endParaRPr kumimoji="1" lang="zh-CN" altLang="en-US"/>
          </a:p>
        </p:txBody>
      </p:sp>
      <p:sp>
        <p:nvSpPr>
          <p:cNvPr id="21" name="标题 1"/>
          <p:cNvSpPr txBox="1"/>
          <p:nvPr/>
        </p:nvSpPr>
        <p:spPr>
          <a:xfrm rot="5400000">
            <a:off x="597788" y="371262"/>
            <a:ext cx="484777" cy="237557"/>
          </a:xfrm>
          <a:prstGeom prst="roundRect">
            <a:avLst>
              <a:gd name="adj" fmla="val 50000"/>
            </a:avLst>
          </a:prstGeom>
          <a:solidFill>
            <a:schemeClr val="accent1">
              <a:lumMod val="60000"/>
              <a:lumOff val="40000"/>
            </a:schemeClr>
          </a:solidFill>
          <a:ln w="12700" cap="sq">
            <a:noFill/>
            <a:miter/>
          </a:ln>
          <a:effectLst>
            <a:outerShdw blurRad="177800" dist="38100" dir="2700000" algn="tl" rotWithShape="0">
              <a:schemeClr val="accent1">
                <a:lumMod val="60000"/>
                <a:lumOff val="40000"/>
                <a:alpha val="30000"/>
              </a:schemeClr>
            </a:outerShdw>
          </a:effectLst>
        </p:spPr>
        <p:txBody>
          <a:bodyPr vert="horz" wrap="square" lIns="91440" tIns="45720" rIns="91440" bIns="45720" rtlCol="0" anchor="ctr"/>
          <a:lstStyle/>
          <a:p>
            <a:pPr algn="ct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8900" y="-88900"/>
            <a:ext cx="12369800" cy="7073900"/>
          </a:xfrm>
          <a:prstGeom prst="rect">
            <a:avLst/>
          </a:prstGeom>
          <a:solidFill>
            <a:srgbClr val="0068BF">
              <a:alpha val="100000"/>
            </a:srgbClr>
          </a:solidFill>
        </p:spPr>
        <p:txBody>
          <a:bodyPr vert="horz" wrap="square" lIns="0" tIns="0" rIns="0" bIns="0" rtlCol="0" anchor="ctr"/>
          <a:lstStyle/>
          <a:p>
            <a:pPr algn="ctr"/>
            <a:endParaRPr kumimoji="1" lang="zh-CN" altLang="en-US"/>
          </a:p>
        </p:txBody>
      </p:sp>
      <p:sp>
        <p:nvSpPr>
          <p:cNvPr id="4" name="标题 1"/>
          <p:cNvSpPr txBox="1"/>
          <p:nvPr/>
        </p:nvSpPr>
        <p:spPr>
          <a:xfrm>
            <a:off x="1751999" y="2101942"/>
            <a:ext cx="10440000" cy="3600000"/>
          </a:xfrm>
          <a:custGeom>
            <a:avLst/>
            <a:gdLst>
              <a:gd name="connsiteX0" fmla="*/ 0 w 10440000"/>
              <a:gd name="connsiteY0" fmla="*/ 0 h 3600000"/>
              <a:gd name="connsiteX1" fmla="*/ 10440000 w 10440000"/>
              <a:gd name="connsiteY1" fmla="*/ 0 h 3600000"/>
              <a:gd name="connsiteX2" fmla="*/ 10440000 w 10440000"/>
              <a:gd name="connsiteY2" fmla="*/ 3600000 h 3600000"/>
              <a:gd name="connsiteX3" fmla="*/ 432000 w 10440000"/>
              <a:gd name="connsiteY3" fmla="*/ 3600000 h 3600000"/>
              <a:gd name="connsiteX4" fmla="*/ 432000 w 10440000"/>
              <a:gd name="connsiteY4" fmla="*/ 3168000 h 3600000"/>
              <a:gd name="connsiteX5" fmla="*/ 0 w 10440000"/>
              <a:gd name="connsiteY5" fmla="*/ 3168000 h 3600000"/>
            </a:gdLst>
            <a:ahLst/>
            <a:cxnLst/>
            <a:rect l="l" t="t" r="r" b="b"/>
            <a:pathLst>
              <a:path w="10440000" h="3600000">
                <a:moveTo>
                  <a:pt x="0" y="0"/>
                </a:moveTo>
                <a:lnTo>
                  <a:pt x="10440000" y="0"/>
                </a:lnTo>
                <a:lnTo>
                  <a:pt x="10440000" y="3600000"/>
                </a:lnTo>
                <a:lnTo>
                  <a:pt x="432000" y="3600000"/>
                </a:lnTo>
                <a:lnTo>
                  <a:pt x="432000" y="3168000"/>
                </a:lnTo>
                <a:lnTo>
                  <a:pt x="0" y="3168000"/>
                </a:lnTo>
                <a:close/>
              </a:path>
            </a:pathLst>
          </a:cu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2254861" y="1270945"/>
            <a:ext cx="3225800" cy="393700"/>
          </a:xfrm>
          <a:prstGeom prst="rect">
            <a:avLst/>
          </a:prstGeom>
          <a:noFill/>
          <a:ln w="12700" cap="sq">
            <a:noFill/>
            <a:miter/>
          </a:ln>
        </p:spPr>
        <p:txBody>
          <a:bodyPr vert="horz" wrap="square" lIns="0" tIns="0" rIns="0" bIns="0" rtlCol="0" anchor="ctr">
            <a:spAutoFit/>
          </a:bodyPr>
          <a:lstStyle/>
          <a:p>
            <a:pPr algn="l"/>
            <a:r>
              <a:rPr kumimoji="1" lang="en-US" altLang="zh-CN" sz="2800">
                <a:ln w="12700">
                  <a:noFill/>
                </a:ln>
                <a:solidFill>
                  <a:srgbClr val="FFFFFF">
                    <a:alpha val="100000"/>
                  </a:srgbClr>
                </a:solidFill>
                <a:latin typeface="OPPOSans L" panose="00020600040101010101" charset="-122"/>
                <a:ea typeface="OPPOSans L" panose="00020600040101010101" charset="-122"/>
                <a:cs typeface="OPPOSans L" panose="00020600040101010101" charset="-122"/>
              </a:rPr>
              <a:t>/ CATALOGUE</a:t>
            </a:r>
            <a:endParaRPr kumimoji="1" lang="zh-CN" altLang="en-US"/>
          </a:p>
        </p:txBody>
      </p:sp>
      <p:sp>
        <p:nvSpPr>
          <p:cNvPr id="6" name="标题 1"/>
          <p:cNvSpPr txBox="1"/>
          <p:nvPr/>
        </p:nvSpPr>
        <p:spPr>
          <a:xfrm>
            <a:off x="591525" y="941615"/>
            <a:ext cx="1663700" cy="749300"/>
          </a:xfrm>
          <a:prstGeom prst="rect">
            <a:avLst/>
          </a:prstGeom>
          <a:noFill/>
          <a:ln w="12700" cap="sq">
            <a:noFill/>
            <a:miter/>
          </a:ln>
        </p:spPr>
        <p:txBody>
          <a:bodyPr vert="horz" wrap="square" lIns="0" tIns="0" rIns="0" bIns="0" rtlCol="0" anchor="ctr">
            <a:spAutoFit/>
          </a:bodyPr>
          <a:lstStyle/>
          <a:p>
            <a:pPr algn="l"/>
            <a:r>
              <a:rPr kumimoji="1" lang="en-US" altLang="zh-CN" sz="54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目录</a:t>
            </a:r>
            <a:endParaRPr kumimoji="1" lang="zh-CN" altLang="en-US"/>
          </a:p>
        </p:txBody>
      </p:sp>
      <p:sp>
        <p:nvSpPr>
          <p:cNvPr id="7" name="标题 1"/>
          <p:cNvSpPr txBox="1"/>
          <p:nvPr>
            <p:custDataLst>
              <p:tags r:id="rId1"/>
            </p:custDataLst>
          </p:nvPr>
        </p:nvSpPr>
        <p:spPr>
          <a:xfrm>
            <a:off x="3658195" y="2770499"/>
            <a:ext cx="3240000" cy="864000"/>
          </a:xfrm>
          <a:prstGeom prst="rect">
            <a:avLst/>
          </a:prstGeom>
          <a:noFill/>
          <a:ln>
            <a:noFill/>
          </a:ln>
        </p:spPr>
        <p:txBody>
          <a:bodyPr vert="horz" wrap="square" lIns="0" tIns="0" rIns="0" bIns="0" rtlCol="0" anchor="ctr"/>
          <a:lstStyle/>
          <a:p>
            <a:pPr algn="l"/>
            <a:r>
              <a:rPr kumimoji="1" lang="en-US" altLang="zh-CN" sz="2400">
                <a:ln w="12700">
                  <a:noFill/>
                </a:ln>
                <a:solidFill>
                  <a:srgbClr val="000000">
                    <a:alpha val="100000"/>
                  </a:srgbClr>
                </a:solidFill>
                <a:latin typeface="微软雅黑" panose="020B0503020204020204" charset="-122"/>
                <a:ea typeface="微软雅黑" panose="020B0503020204020204" charset="-122"/>
                <a:cs typeface="OPPOSans H" panose="00020600040101010101" charset="-122"/>
              </a:rPr>
              <a:t>项目概述</a:t>
            </a:r>
            <a:endParaRPr kumimoji="1" lang="zh-CN" altLang="en-US">
              <a:latin typeface="微软雅黑" panose="020B0503020204020204" charset="-122"/>
              <a:ea typeface="微软雅黑" panose="020B0503020204020204" charset="-122"/>
            </a:endParaRPr>
          </a:p>
        </p:txBody>
      </p:sp>
      <p:sp>
        <p:nvSpPr>
          <p:cNvPr id="8" name="标题 1"/>
          <p:cNvSpPr txBox="1"/>
          <p:nvPr>
            <p:custDataLst>
              <p:tags r:id="rId2"/>
            </p:custDataLst>
          </p:nvPr>
        </p:nvSpPr>
        <p:spPr>
          <a:xfrm>
            <a:off x="8278900" y="2770499"/>
            <a:ext cx="3240000" cy="864000"/>
          </a:xfrm>
          <a:prstGeom prst="rect">
            <a:avLst/>
          </a:prstGeom>
          <a:noFill/>
          <a:ln>
            <a:noFill/>
          </a:ln>
        </p:spPr>
        <p:txBody>
          <a:bodyPr vert="horz" wrap="square" lIns="0" tIns="0" rIns="0" bIns="0" rtlCol="0" anchor="ctr"/>
          <a:lstStyle/>
          <a:p>
            <a:pPr algn="l"/>
            <a:r>
              <a:rPr kumimoji="1" lang="en-US" altLang="zh-CN" sz="2400">
                <a:ln w="12700">
                  <a:noFill/>
                </a:ln>
                <a:solidFill>
                  <a:srgbClr val="000000">
                    <a:alpha val="100000"/>
                  </a:srgbClr>
                </a:solidFill>
                <a:latin typeface="微软雅黑" panose="020B0503020204020204" charset="-122"/>
                <a:ea typeface="微软雅黑" panose="020B0503020204020204" charset="-122"/>
                <a:cs typeface="OPPOSans H" panose="00020600040101010101" charset="-122"/>
              </a:rPr>
              <a:t>项目进度</a:t>
            </a:r>
            <a:endParaRPr kumimoji="1" lang="zh-CN" altLang="en-US">
              <a:latin typeface="微软雅黑" panose="020B0503020204020204" charset="-122"/>
              <a:ea typeface="微软雅黑" panose="020B0503020204020204" charset="-122"/>
            </a:endParaRPr>
          </a:p>
        </p:txBody>
      </p:sp>
      <p:sp>
        <p:nvSpPr>
          <p:cNvPr id="9" name="标题 1"/>
          <p:cNvSpPr txBox="1"/>
          <p:nvPr>
            <p:custDataLst>
              <p:tags r:id="rId3"/>
            </p:custDataLst>
          </p:nvPr>
        </p:nvSpPr>
        <p:spPr>
          <a:xfrm>
            <a:off x="3658196" y="4111949"/>
            <a:ext cx="3240000" cy="864000"/>
          </a:xfrm>
          <a:prstGeom prst="rect">
            <a:avLst/>
          </a:prstGeom>
          <a:noFill/>
          <a:ln>
            <a:noFill/>
          </a:ln>
        </p:spPr>
        <p:txBody>
          <a:bodyPr vert="horz" wrap="square" lIns="0" tIns="0" rIns="0" bIns="0" rtlCol="0" anchor="ctr"/>
          <a:lstStyle/>
          <a:p>
            <a:pPr algn="l"/>
            <a:r>
              <a:rPr kumimoji="1" lang="en-US" altLang="zh-CN" sz="2400">
                <a:ln w="12700">
                  <a:noFill/>
                </a:ln>
                <a:solidFill>
                  <a:srgbClr val="000000">
                    <a:alpha val="100000"/>
                  </a:srgbClr>
                </a:solidFill>
                <a:latin typeface="微软雅黑" panose="020B0503020204020204" charset="-122"/>
                <a:ea typeface="微软雅黑" panose="020B0503020204020204" charset="-122"/>
                <a:cs typeface="OPPOSans H" panose="00020600040101010101" charset="-122"/>
              </a:rPr>
              <a:t>分工情况</a:t>
            </a:r>
            <a:endParaRPr kumimoji="1" lang="zh-CN" altLang="en-US">
              <a:latin typeface="微软雅黑" panose="020B0503020204020204" charset="-122"/>
              <a:ea typeface="微软雅黑" panose="020B0503020204020204" charset="-122"/>
            </a:endParaRPr>
          </a:p>
        </p:txBody>
      </p:sp>
      <p:sp>
        <p:nvSpPr>
          <p:cNvPr id="10" name="标题 1"/>
          <p:cNvSpPr txBox="1"/>
          <p:nvPr>
            <p:custDataLst>
              <p:tags r:id="rId4"/>
            </p:custDataLst>
          </p:nvPr>
        </p:nvSpPr>
        <p:spPr>
          <a:xfrm>
            <a:off x="8278900" y="4111949"/>
            <a:ext cx="3240000" cy="864000"/>
          </a:xfrm>
          <a:prstGeom prst="rect">
            <a:avLst/>
          </a:prstGeom>
          <a:noFill/>
          <a:ln>
            <a:noFill/>
          </a:ln>
        </p:spPr>
        <p:txBody>
          <a:bodyPr vert="horz" wrap="square" lIns="0" tIns="0" rIns="0" bIns="0" rtlCol="0" anchor="ctr"/>
          <a:lstStyle/>
          <a:p>
            <a:pPr algn="l"/>
            <a:r>
              <a:rPr kumimoji="1" lang="zh-CN" altLang="en-US" sz="2400" dirty="0">
                <a:ln w="12700">
                  <a:noFill/>
                </a:ln>
                <a:solidFill>
                  <a:srgbClr val="000000">
                    <a:alpha val="100000"/>
                  </a:srgbClr>
                </a:solidFill>
                <a:latin typeface="微软雅黑" panose="020B0503020204020204" charset="-122"/>
                <a:ea typeface="微软雅黑" panose="020B0503020204020204" charset="-122"/>
              </a:rPr>
              <a:t>预期工作</a:t>
            </a:r>
            <a:endParaRPr kumimoji="1" lang="zh-CN" altLang="en-US" sz="2400" dirty="0">
              <a:ln w="12700">
                <a:noFill/>
              </a:ln>
              <a:solidFill>
                <a:srgbClr val="000000">
                  <a:alpha val="100000"/>
                </a:srgbClr>
              </a:solidFill>
              <a:latin typeface="微软雅黑" panose="020B0503020204020204" charset="-122"/>
              <a:ea typeface="微软雅黑" panose="020B0503020204020204" charset="-122"/>
            </a:endParaRPr>
          </a:p>
        </p:txBody>
      </p:sp>
      <p:sp>
        <p:nvSpPr>
          <p:cNvPr id="11" name="标题 1"/>
          <p:cNvSpPr txBox="1"/>
          <p:nvPr/>
        </p:nvSpPr>
        <p:spPr>
          <a:xfrm>
            <a:off x="1319999" y="5269942"/>
            <a:ext cx="432000" cy="432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1388624" y="5368044"/>
            <a:ext cx="306387" cy="247432"/>
          </a:xfrm>
          <a:custGeom>
            <a:avLst/>
            <a:gdLst>
              <a:gd name="T0" fmla="*/ 159 w 160"/>
              <a:gd name="T1" fmla="*/ 66 h 128"/>
              <a:gd name="T2" fmla="*/ 98 w 160"/>
              <a:gd name="T3" fmla="*/ 127 h 128"/>
              <a:gd name="T4" fmla="*/ 96 w 160"/>
              <a:gd name="T5" fmla="*/ 128 h 128"/>
              <a:gd name="T6" fmla="*/ 94 w 160"/>
              <a:gd name="T7" fmla="*/ 127 h 128"/>
              <a:gd name="T8" fmla="*/ 94 w 160"/>
              <a:gd name="T9" fmla="*/ 124 h 128"/>
              <a:gd name="T10" fmla="*/ 152 w 160"/>
              <a:gd name="T11" fmla="*/ 66 h 128"/>
              <a:gd name="T12" fmla="*/ 2 w 160"/>
              <a:gd name="T13" fmla="*/ 66 h 128"/>
              <a:gd name="T14" fmla="*/ 0 w 160"/>
              <a:gd name="T15" fmla="*/ 64 h 128"/>
              <a:gd name="T16" fmla="*/ 2 w 160"/>
              <a:gd name="T17" fmla="*/ 61 h 128"/>
              <a:gd name="T18" fmla="*/ 152 w 160"/>
              <a:gd name="T19" fmla="*/ 61 h 128"/>
              <a:gd name="T20" fmla="*/ 94 w 160"/>
              <a:gd name="T21" fmla="*/ 4 h 128"/>
              <a:gd name="T22" fmla="*/ 94 w 160"/>
              <a:gd name="T23" fmla="*/ 1 h 128"/>
              <a:gd name="T24" fmla="*/ 98 w 160"/>
              <a:gd name="T25" fmla="*/ 1 h 128"/>
              <a:gd name="T26" fmla="*/ 159 w 160"/>
              <a:gd name="T27" fmla="*/ 62 h 128"/>
              <a:gd name="T28" fmla="*/ 160 w 160"/>
              <a:gd name="T29" fmla="*/ 63 h 128"/>
              <a:gd name="T30" fmla="*/ 160 w 160"/>
              <a:gd name="T31" fmla="*/ 63 h 128"/>
              <a:gd name="T32" fmla="*/ 160 w 160"/>
              <a:gd name="T33" fmla="*/ 63 h 128"/>
              <a:gd name="T34" fmla="*/ 160 w 160"/>
              <a:gd name="T35" fmla="*/ 64 h 128"/>
              <a:gd name="T36" fmla="*/ 159 w 160"/>
              <a:gd name="T37" fmla="*/ 66 h 128"/>
            </a:gdLst>
            <a:ahLst/>
            <a:cxnLst/>
            <a:rect l="0" t="0" r="r" b="b"/>
            <a:pathLst>
              <a:path w="160" h="128">
                <a:moveTo>
                  <a:pt x="159" y="66"/>
                </a:moveTo>
                <a:cubicBezTo>
                  <a:pt x="98" y="127"/>
                  <a:pt x="98" y="127"/>
                  <a:pt x="98" y="127"/>
                </a:cubicBezTo>
                <a:cubicBezTo>
                  <a:pt x="97" y="128"/>
                  <a:pt x="97" y="128"/>
                  <a:pt x="96" y="128"/>
                </a:cubicBezTo>
                <a:cubicBezTo>
                  <a:pt x="95" y="128"/>
                  <a:pt x="95" y="128"/>
                  <a:pt x="94" y="127"/>
                </a:cubicBezTo>
                <a:cubicBezTo>
                  <a:pt x="93" y="126"/>
                  <a:pt x="93" y="125"/>
                  <a:pt x="94" y="124"/>
                </a:cubicBezTo>
                <a:cubicBezTo>
                  <a:pt x="152" y="66"/>
                  <a:pt x="152" y="66"/>
                  <a:pt x="152" y="66"/>
                </a:cubicBezTo>
                <a:cubicBezTo>
                  <a:pt x="2" y="66"/>
                  <a:pt x="2" y="66"/>
                  <a:pt x="2" y="66"/>
                </a:cubicBezTo>
                <a:cubicBezTo>
                  <a:pt x="1" y="66"/>
                  <a:pt x="0" y="65"/>
                  <a:pt x="0" y="64"/>
                </a:cubicBezTo>
                <a:cubicBezTo>
                  <a:pt x="0" y="63"/>
                  <a:pt x="1" y="61"/>
                  <a:pt x="2" y="61"/>
                </a:cubicBezTo>
                <a:cubicBezTo>
                  <a:pt x="152" y="61"/>
                  <a:pt x="152" y="61"/>
                  <a:pt x="152" y="61"/>
                </a:cubicBezTo>
                <a:cubicBezTo>
                  <a:pt x="94" y="4"/>
                  <a:pt x="94" y="4"/>
                  <a:pt x="94" y="4"/>
                </a:cubicBezTo>
                <a:cubicBezTo>
                  <a:pt x="93" y="3"/>
                  <a:pt x="93" y="2"/>
                  <a:pt x="94" y="1"/>
                </a:cubicBezTo>
                <a:cubicBezTo>
                  <a:pt x="95" y="0"/>
                  <a:pt x="97" y="0"/>
                  <a:pt x="98" y="1"/>
                </a:cubicBezTo>
                <a:cubicBezTo>
                  <a:pt x="159" y="62"/>
                  <a:pt x="159" y="62"/>
                  <a:pt x="159" y="62"/>
                </a:cubicBezTo>
                <a:cubicBezTo>
                  <a:pt x="159" y="62"/>
                  <a:pt x="160" y="62"/>
                  <a:pt x="160" y="63"/>
                </a:cubicBezTo>
                <a:cubicBezTo>
                  <a:pt x="160" y="63"/>
                  <a:pt x="160" y="63"/>
                  <a:pt x="160" y="63"/>
                </a:cubicBezTo>
                <a:cubicBezTo>
                  <a:pt x="160" y="63"/>
                  <a:pt x="160" y="63"/>
                  <a:pt x="160" y="63"/>
                </a:cubicBezTo>
                <a:cubicBezTo>
                  <a:pt x="160" y="64"/>
                  <a:pt x="160" y="64"/>
                  <a:pt x="160" y="64"/>
                </a:cubicBezTo>
                <a:cubicBezTo>
                  <a:pt x="160" y="65"/>
                  <a:pt x="160" y="65"/>
                  <a:pt x="159" y="66"/>
                </a:cubicBez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13" name="标题 1"/>
          <p:cNvSpPr txBox="1"/>
          <p:nvPr>
            <p:custDataLst>
              <p:tags r:id="rId5"/>
            </p:custDataLst>
          </p:nvPr>
        </p:nvSpPr>
        <p:spPr>
          <a:xfrm>
            <a:off x="2716591" y="2842499"/>
            <a:ext cx="720000" cy="72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custDataLst>
              <p:tags r:id="rId6"/>
            </p:custDataLst>
          </p:nvPr>
        </p:nvSpPr>
        <p:spPr>
          <a:xfrm>
            <a:off x="2860591" y="2932499"/>
            <a:ext cx="571500" cy="457200"/>
          </a:xfrm>
          <a:prstGeom prst="rect">
            <a:avLst/>
          </a:prstGeom>
          <a:noFill/>
          <a:ln>
            <a:noFill/>
          </a:ln>
        </p:spPr>
        <p:txBody>
          <a:bodyPr vert="horz" wrap="square" lIns="0" tIns="0" rIns="0" bIns="0" rtlCol="0" anchor="t">
            <a:spAutoFit/>
          </a:bodyPr>
          <a:lstStyle/>
          <a:p>
            <a:pPr algn="l"/>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1.</a:t>
            </a:r>
            <a:endParaRPr kumimoji="1" lang="zh-CN" altLang="en-US"/>
          </a:p>
        </p:txBody>
      </p:sp>
      <p:sp>
        <p:nvSpPr>
          <p:cNvPr id="15" name="标题 1"/>
          <p:cNvSpPr txBox="1"/>
          <p:nvPr>
            <p:custDataLst>
              <p:tags r:id="rId7"/>
            </p:custDataLst>
          </p:nvPr>
        </p:nvSpPr>
        <p:spPr>
          <a:xfrm>
            <a:off x="7349290" y="2842499"/>
            <a:ext cx="720000" cy="72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custDataLst>
              <p:tags r:id="rId8"/>
            </p:custDataLst>
          </p:nvPr>
        </p:nvSpPr>
        <p:spPr>
          <a:xfrm>
            <a:off x="7493290" y="2925500"/>
            <a:ext cx="571500" cy="457200"/>
          </a:xfrm>
          <a:prstGeom prst="rect">
            <a:avLst/>
          </a:prstGeom>
          <a:noFill/>
          <a:ln>
            <a:noFill/>
          </a:ln>
        </p:spPr>
        <p:txBody>
          <a:bodyPr vert="horz" wrap="square" lIns="0" tIns="0" rIns="0" bIns="0" rtlCol="0" anchor="t">
            <a:spAutoFit/>
          </a:bodyPr>
          <a:lstStyle/>
          <a:p>
            <a:pPr algn="l"/>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2.</a:t>
            </a:r>
            <a:endParaRPr kumimoji="1" lang="zh-CN" altLang="en-US"/>
          </a:p>
        </p:txBody>
      </p:sp>
      <p:sp>
        <p:nvSpPr>
          <p:cNvPr id="17" name="标题 1"/>
          <p:cNvSpPr txBox="1"/>
          <p:nvPr>
            <p:custDataLst>
              <p:tags r:id="rId9"/>
            </p:custDataLst>
          </p:nvPr>
        </p:nvSpPr>
        <p:spPr>
          <a:xfrm>
            <a:off x="2716591" y="4183949"/>
            <a:ext cx="720000" cy="72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custDataLst>
              <p:tags r:id="rId10"/>
            </p:custDataLst>
          </p:nvPr>
        </p:nvSpPr>
        <p:spPr>
          <a:xfrm>
            <a:off x="2860591" y="4266950"/>
            <a:ext cx="571500" cy="457200"/>
          </a:xfrm>
          <a:prstGeom prst="rect">
            <a:avLst/>
          </a:prstGeom>
          <a:noFill/>
          <a:ln>
            <a:noFill/>
          </a:ln>
        </p:spPr>
        <p:txBody>
          <a:bodyPr vert="horz" wrap="square" lIns="0" tIns="0" rIns="0" bIns="0" rtlCol="0" anchor="t">
            <a:spAutoFit/>
          </a:bodyPr>
          <a:lstStyle/>
          <a:p>
            <a:pPr algn="l"/>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3.</a:t>
            </a:r>
            <a:endParaRPr kumimoji="1" lang="zh-CN" altLang="en-US"/>
          </a:p>
        </p:txBody>
      </p:sp>
      <p:sp>
        <p:nvSpPr>
          <p:cNvPr id="19" name="标题 1"/>
          <p:cNvSpPr txBox="1"/>
          <p:nvPr>
            <p:custDataLst>
              <p:tags r:id="rId11"/>
            </p:custDataLst>
          </p:nvPr>
        </p:nvSpPr>
        <p:spPr>
          <a:xfrm>
            <a:off x="7349290" y="4183949"/>
            <a:ext cx="720000" cy="72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custDataLst>
              <p:tags r:id="rId12"/>
            </p:custDataLst>
          </p:nvPr>
        </p:nvSpPr>
        <p:spPr>
          <a:xfrm>
            <a:off x="7493290" y="4266950"/>
            <a:ext cx="571500" cy="457200"/>
          </a:xfrm>
          <a:prstGeom prst="rect">
            <a:avLst/>
          </a:prstGeom>
          <a:noFill/>
          <a:ln>
            <a:noFill/>
          </a:ln>
        </p:spPr>
        <p:txBody>
          <a:bodyPr vert="horz" wrap="square" lIns="0" tIns="0" rIns="0" bIns="0" rtlCol="0" anchor="t">
            <a:spAutoFit/>
          </a:bodyPr>
          <a:lstStyle/>
          <a:p>
            <a:pPr algn="l"/>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4.</a:t>
            </a: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24000">
                <a:schemeClr val="accent1">
                  <a:lumMod val="5000"/>
                  <a:lumOff val="95000"/>
                </a:schemeClr>
              </a:gs>
              <a:gs pos="99000">
                <a:schemeClr val="accent1">
                  <a:lumMod val="10000"/>
                  <a:lumOff val="90000"/>
                </a:schemeClr>
              </a:gs>
            </a:gsLst>
            <a:lin ang="2700000" scaled="0"/>
          </a:gradFill>
          <a:ln w="12700" cap="sq">
            <a:noFill/>
            <a:miter/>
          </a:ln>
        </p:spPr>
        <p:txBody>
          <a:bodyPr vert="horz" wrap="square" lIns="91440" tIns="45720" rIns="91440" bIns="45720" rtlCol="0" anchor="ctr"/>
          <a:lstStyle/>
          <a:p>
            <a:pPr algn="ctr"/>
            <a:endParaRPr kumimoji="1" lang="zh-CN" altLang="en-US"/>
          </a:p>
        </p:txBody>
      </p:sp>
      <p:pic>
        <p:nvPicPr>
          <p:cNvPr id="3" name="图片 2"/>
          <p:cNvPicPr>
            <a:picLocks noChangeAspect="1"/>
          </p:cNvPicPr>
          <p:nvPr/>
        </p:nvPicPr>
        <p:blipFill>
          <a:blip r:embed="rId1"/>
          <a:srcRect t="21235" b="21235"/>
          <a:stretch>
            <a:fillRect/>
          </a:stretch>
        </p:blipFill>
        <p:spPr>
          <a:xfrm>
            <a:off x="0" y="2912533"/>
            <a:ext cx="12191999" cy="3945467"/>
          </a:xfrm>
          <a:prstGeom prst="rect">
            <a:avLst/>
          </a:prstGeom>
          <a:noFill/>
          <a:ln>
            <a:noFill/>
          </a:ln>
        </p:spPr>
      </p:pic>
      <p:sp>
        <p:nvSpPr>
          <p:cNvPr id="4" name="标题 1"/>
          <p:cNvSpPr txBox="1"/>
          <p:nvPr/>
        </p:nvSpPr>
        <p:spPr>
          <a:xfrm>
            <a:off x="1442847" y="1117078"/>
            <a:ext cx="2624070" cy="3025422"/>
          </a:xfrm>
          <a:prstGeom prst="rect">
            <a:avLst/>
          </a:prstGeom>
          <a:solidFill>
            <a:schemeClr val="accent1"/>
          </a:solidFill>
          <a:ln w="12700" cap="sq">
            <a:noFill/>
            <a:miter/>
          </a:ln>
          <a:effectLst>
            <a:outerShdw dist="63500" dir="2700000" algn="tl" rotWithShape="0">
              <a:schemeClr val="accent2"/>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3127023" y="2044710"/>
            <a:ext cx="7438453" cy="3025421"/>
          </a:xfrm>
          <a:prstGeom prst="rect">
            <a:avLst/>
          </a:prstGeom>
          <a:solidFill>
            <a:schemeClr val="bg1"/>
          </a:solidFill>
          <a:ln w="12700" cap="sq">
            <a:noFill/>
            <a:miter/>
          </a:ln>
          <a:effectLst>
            <a:outerShdw blurRad="190500" algn="c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rot="5400000">
            <a:off x="1043598" y="2275847"/>
            <a:ext cx="2469907" cy="707886"/>
          </a:xfrm>
          <a:prstGeom prst="rect">
            <a:avLst/>
          </a:prstGeom>
          <a:noFill/>
          <a:ln>
            <a:noFill/>
          </a:ln>
        </p:spPr>
        <p:txBody>
          <a:bodyPr vert="horz" wrap="square" lIns="91440" tIns="45720" rIns="91440" bIns="45720" rtlCol="0" anchor="t"/>
          <a:lstStyle/>
          <a:p>
            <a:pPr algn="dist"/>
            <a:r>
              <a:rPr kumimoji="1" lang="en-US" altLang="zh-CN" sz="40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DESIGN</a:t>
            </a:r>
            <a:endParaRPr kumimoji="1" lang="zh-CN" altLang="en-US"/>
          </a:p>
        </p:txBody>
      </p:sp>
      <p:sp>
        <p:nvSpPr>
          <p:cNvPr id="9" name="标题 1"/>
          <p:cNvSpPr txBox="1"/>
          <p:nvPr/>
        </p:nvSpPr>
        <p:spPr>
          <a:xfrm flipH="1">
            <a:off x="10756898" y="6135336"/>
            <a:ext cx="657226" cy="240065"/>
          </a:xfrm>
          <a:custGeom>
            <a:avLst/>
            <a:gdLst>
              <a:gd name="connsiteX0" fmla="*/ 27517 w 657226"/>
              <a:gd name="connsiteY0" fmla="*/ 185031 h 240065"/>
              <a:gd name="connsiteX1" fmla="*/ 0 w 657226"/>
              <a:gd name="connsiteY1" fmla="*/ 212548 h 240065"/>
              <a:gd name="connsiteX2" fmla="*/ 27517 w 657226"/>
              <a:gd name="connsiteY2" fmla="*/ 240065 h 240065"/>
              <a:gd name="connsiteX3" fmla="*/ 55034 w 657226"/>
              <a:gd name="connsiteY3" fmla="*/ 212548 h 240065"/>
              <a:gd name="connsiteX4" fmla="*/ 27517 w 657226"/>
              <a:gd name="connsiteY4" fmla="*/ 185031 h 240065"/>
              <a:gd name="connsiteX5" fmla="*/ 147956 w 657226"/>
              <a:gd name="connsiteY5" fmla="*/ 185031 h 240065"/>
              <a:gd name="connsiteX6" fmla="*/ 120439 w 657226"/>
              <a:gd name="connsiteY6" fmla="*/ 212548 h 240065"/>
              <a:gd name="connsiteX7" fmla="*/ 147956 w 657226"/>
              <a:gd name="connsiteY7" fmla="*/ 240065 h 240065"/>
              <a:gd name="connsiteX8" fmla="*/ 175473 w 657226"/>
              <a:gd name="connsiteY8" fmla="*/ 212548 h 240065"/>
              <a:gd name="connsiteX9" fmla="*/ 147956 w 657226"/>
              <a:gd name="connsiteY9" fmla="*/ 185031 h 240065"/>
              <a:gd name="connsiteX10" fmla="*/ 268394 w 657226"/>
              <a:gd name="connsiteY10" fmla="*/ 185031 h 240065"/>
              <a:gd name="connsiteX11" fmla="*/ 240877 w 657226"/>
              <a:gd name="connsiteY11" fmla="*/ 212548 h 240065"/>
              <a:gd name="connsiteX12" fmla="*/ 268394 w 657226"/>
              <a:gd name="connsiteY12" fmla="*/ 240065 h 240065"/>
              <a:gd name="connsiteX13" fmla="*/ 295911 w 657226"/>
              <a:gd name="connsiteY13" fmla="*/ 212548 h 240065"/>
              <a:gd name="connsiteX14" fmla="*/ 268394 w 657226"/>
              <a:gd name="connsiteY14" fmla="*/ 185031 h 240065"/>
              <a:gd name="connsiteX15" fmla="*/ 388833 w 657226"/>
              <a:gd name="connsiteY15" fmla="*/ 185031 h 240065"/>
              <a:gd name="connsiteX16" fmla="*/ 361316 w 657226"/>
              <a:gd name="connsiteY16" fmla="*/ 212548 h 240065"/>
              <a:gd name="connsiteX17" fmla="*/ 388833 w 657226"/>
              <a:gd name="connsiteY17" fmla="*/ 240065 h 240065"/>
              <a:gd name="connsiteX18" fmla="*/ 416350 w 657226"/>
              <a:gd name="connsiteY18" fmla="*/ 212548 h 240065"/>
              <a:gd name="connsiteX19" fmla="*/ 388833 w 657226"/>
              <a:gd name="connsiteY19" fmla="*/ 185031 h 240065"/>
              <a:gd name="connsiteX20" fmla="*/ 509271 w 657226"/>
              <a:gd name="connsiteY20" fmla="*/ 185031 h 240065"/>
              <a:gd name="connsiteX21" fmla="*/ 481754 w 657226"/>
              <a:gd name="connsiteY21" fmla="*/ 212548 h 240065"/>
              <a:gd name="connsiteX22" fmla="*/ 509271 w 657226"/>
              <a:gd name="connsiteY22" fmla="*/ 240065 h 240065"/>
              <a:gd name="connsiteX23" fmla="*/ 536788 w 657226"/>
              <a:gd name="connsiteY23" fmla="*/ 212548 h 240065"/>
              <a:gd name="connsiteX24" fmla="*/ 509271 w 657226"/>
              <a:gd name="connsiteY24" fmla="*/ 185031 h 240065"/>
              <a:gd name="connsiteX25" fmla="*/ 629709 w 657226"/>
              <a:gd name="connsiteY25" fmla="*/ 185031 h 240065"/>
              <a:gd name="connsiteX26" fmla="*/ 602192 w 657226"/>
              <a:gd name="connsiteY26" fmla="*/ 212548 h 240065"/>
              <a:gd name="connsiteX27" fmla="*/ 629709 w 657226"/>
              <a:gd name="connsiteY27" fmla="*/ 240065 h 240065"/>
              <a:gd name="connsiteX28" fmla="*/ 657226 w 657226"/>
              <a:gd name="connsiteY28" fmla="*/ 212548 h 240065"/>
              <a:gd name="connsiteX29" fmla="*/ 629709 w 657226"/>
              <a:gd name="connsiteY29" fmla="*/ 185031 h 240065"/>
              <a:gd name="connsiteX30" fmla="*/ 27517 w 657226"/>
              <a:gd name="connsiteY30" fmla="*/ 93778 h 240065"/>
              <a:gd name="connsiteX31" fmla="*/ 0 w 657226"/>
              <a:gd name="connsiteY31" fmla="*/ 121295 h 240065"/>
              <a:gd name="connsiteX32" fmla="*/ 27517 w 657226"/>
              <a:gd name="connsiteY32" fmla="*/ 148812 h 240065"/>
              <a:gd name="connsiteX33" fmla="*/ 55034 w 657226"/>
              <a:gd name="connsiteY33" fmla="*/ 121295 h 240065"/>
              <a:gd name="connsiteX34" fmla="*/ 27517 w 657226"/>
              <a:gd name="connsiteY34" fmla="*/ 93778 h 240065"/>
              <a:gd name="connsiteX35" fmla="*/ 147956 w 657226"/>
              <a:gd name="connsiteY35" fmla="*/ 93778 h 240065"/>
              <a:gd name="connsiteX36" fmla="*/ 120439 w 657226"/>
              <a:gd name="connsiteY36" fmla="*/ 121295 h 240065"/>
              <a:gd name="connsiteX37" fmla="*/ 147956 w 657226"/>
              <a:gd name="connsiteY37" fmla="*/ 148812 h 240065"/>
              <a:gd name="connsiteX38" fmla="*/ 175473 w 657226"/>
              <a:gd name="connsiteY38" fmla="*/ 121295 h 240065"/>
              <a:gd name="connsiteX39" fmla="*/ 147956 w 657226"/>
              <a:gd name="connsiteY39" fmla="*/ 93778 h 240065"/>
              <a:gd name="connsiteX40" fmla="*/ 268394 w 657226"/>
              <a:gd name="connsiteY40" fmla="*/ 93778 h 240065"/>
              <a:gd name="connsiteX41" fmla="*/ 240877 w 657226"/>
              <a:gd name="connsiteY41" fmla="*/ 121295 h 240065"/>
              <a:gd name="connsiteX42" fmla="*/ 268394 w 657226"/>
              <a:gd name="connsiteY42" fmla="*/ 148812 h 240065"/>
              <a:gd name="connsiteX43" fmla="*/ 295911 w 657226"/>
              <a:gd name="connsiteY43" fmla="*/ 121295 h 240065"/>
              <a:gd name="connsiteX44" fmla="*/ 268394 w 657226"/>
              <a:gd name="connsiteY44" fmla="*/ 93778 h 240065"/>
              <a:gd name="connsiteX45" fmla="*/ 388833 w 657226"/>
              <a:gd name="connsiteY45" fmla="*/ 93778 h 240065"/>
              <a:gd name="connsiteX46" fmla="*/ 361316 w 657226"/>
              <a:gd name="connsiteY46" fmla="*/ 121295 h 240065"/>
              <a:gd name="connsiteX47" fmla="*/ 388833 w 657226"/>
              <a:gd name="connsiteY47" fmla="*/ 148812 h 240065"/>
              <a:gd name="connsiteX48" fmla="*/ 416350 w 657226"/>
              <a:gd name="connsiteY48" fmla="*/ 121295 h 240065"/>
              <a:gd name="connsiteX49" fmla="*/ 388833 w 657226"/>
              <a:gd name="connsiteY49" fmla="*/ 93778 h 240065"/>
              <a:gd name="connsiteX50" fmla="*/ 509271 w 657226"/>
              <a:gd name="connsiteY50" fmla="*/ 93778 h 240065"/>
              <a:gd name="connsiteX51" fmla="*/ 481754 w 657226"/>
              <a:gd name="connsiteY51" fmla="*/ 121295 h 240065"/>
              <a:gd name="connsiteX52" fmla="*/ 509271 w 657226"/>
              <a:gd name="connsiteY52" fmla="*/ 148812 h 240065"/>
              <a:gd name="connsiteX53" fmla="*/ 536788 w 657226"/>
              <a:gd name="connsiteY53" fmla="*/ 121295 h 240065"/>
              <a:gd name="connsiteX54" fmla="*/ 509271 w 657226"/>
              <a:gd name="connsiteY54" fmla="*/ 93778 h 240065"/>
              <a:gd name="connsiteX55" fmla="*/ 629709 w 657226"/>
              <a:gd name="connsiteY55" fmla="*/ 93778 h 240065"/>
              <a:gd name="connsiteX56" fmla="*/ 602192 w 657226"/>
              <a:gd name="connsiteY56" fmla="*/ 121295 h 240065"/>
              <a:gd name="connsiteX57" fmla="*/ 629709 w 657226"/>
              <a:gd name="connsiteY57" fmla="*/ 148812 h 240065"/>
              <a:gd name="connsiteX58" fmla="*/ 657226 w 657226"/>
              <a:gd name="connsiteY58" fmla="*/ 121295 h 240065"/>
              <a:gd name="connsiteX59" fmla="*/ 629709 w 657226"/>
              <a:gd name="connsiteY59" fmla="*/ 93778 h 240065"/>
              <a:gd name="connsiteX60" fmla="*/ 27517 w 657226"/>
              <a:gd name="connsiteY60" fmla="*/ 0 h 240065"/>
              <a:gd name="connsiteX61" fmla="*/ 0 w 657226"/>
              <a:gd name="connsiteY61" fmla="*/ 27517 h 240065"/>
              <a:gd name="connsiteX62" fmla="*/ 27517 w 657226"/>
              <a:gd name="connsiteY62" fmla="*/ 55034 h 240065"/>
              <a:gd name="connsiteX63" fmla="*/ 55034 w 657226"/>
              <a:gd name="connsiteY63" fmla="*/ 27517 h 240065"/>
              <a:gd name="connsiteX64" fmla="*/ 27517 w 657226"/>
              <a:gd name="connsiteY64" fmla="*/ 0 h 240065"/>
              <a:gd name="connsiteX65" fmla="*/ 147956 w 657226"/>
              <a:gd name="connsiteY65" fmla="*/ 0 h 240065"/>
              <a:gd name="connsiteX66" fmla="*/ 120439 w 657226"/>
              <a:gd name="connsiteY66" fmla="*/ 27517 h 240065"/>
              <a:gd name="connsiteX67" fmla="*/ 147956 w 657226"/>
              <a:gd name="connsiteY67" fmla="*/ 55034 h 240065"/>
              <a:gd name="connsiteX68" fmla="*/ 175473 w 657226"/>
              <a:gd name="connsiteY68" fmla="*/ 27517 h 240065"/>
              <a:gd name="connsiteX69" fmla="*/ 147956 w 657226"/>
              <a:gd name="connsiteY69" fmla="*/ 0 h 240065"/>
              <a:gd name="connsiteX70" fmla="*/ 268394 w 657226"/>
              <a:gd name="connsiteY70" fmla="*/ 0 h 240065"/>
              <a:gd name="connsiteX71" fmla="*/ 240877 w 657226"/>
              <a:gd name="connsiteY71" fmla="*/ 27517 h 240065"/>
              <a:gd name="connsiteX72" fmla="*/ 268394 w 657226"/>
              <a:gd name="connsiteY72" fmla="*/ 55034 h 240065"/>
              <a:gd name="connsiteX73" fmla="*/ 295911 w 657226"/>
              <a:gd name="connsiteY73" fmla="*/ 27517 h 240065"/>
              <a:gd name="connsiteX74" fmla="*/ 268394 w 657226"/>
              <a:gd name="connsiteY74" fmla="*/ 0 h 240065"/>
              <a:gd name="connsiteX75" fmla="*/ 388833 w 657226"/>
              <a:gd name="connsiteY75" fmla="*/ 0 h 240065"/>
              <a:gd name="connsiteX76" fmla="*/ 361316 w 657226"/>
              <a:gd name="connsiteY76" fmla="*/ 27517 h 240065"/>
              <a:gd name="connsiteX77" fmla="*/ 388833 w 657226"/>
              <a:gd name="connsiteY77" fmla="*/ 55034 h 240065"/>
              <a:gd name="connsiteX78" fmla="*/ 416350 w 657226"/>
              <a:gd name="connsiteY78" fmla="*/ 27517 h 240065"/>
              <a:gd name="connsiteX79" fmla="*/ 388833 w 657226"/>
              <a:gd name="connsiteY79" fmla="*/ 0 h 240065"/>
              <a:gd name="connsiteX80" fmla="*/ 509271 w 657226"/>
              <a:gd name="connsiteY80" fmla="*/ 0 h 240065"/>
              <a:gd name="connsiteX81" fmla="*/ 481754 w 657226"/>
              <a:gd name="connsiteY81" fmla="*/ 27517 h 240065"/>
              <a:gd name="connsiteX82" fmla="*/ 509271 w 657226"/>
              <a:gd name="connsiteY82" fmla="*/ 55034 h 240065"/>
              <a:gd name="connsiteX83" fmla="*/ 536788 w 657226"/>
              <a:gd name="connsiteY83" fmla="*/ 27517 h 240065"/>
              <a:gd name="connsiteX84" fmla="*/ 509271 w 657226"/>
              <a:gd name="connsiteY84" fmla="*/ 0 h 240065"/>
              <a:gd name="connsiteX85" fmla="*/ 629709 w 657226"/>
              <a:gd name="connsiteY85" fmla="*/ 0 h 240065"/>
              <a:gd name="connsiteX86" fmla="*/ 602192 w 657226"/>
              <a:gd name="connsiteY86" fmla="*/ 27517 h 240065"/>
              <a:gd name="connsiteX87" fmla="*/ 629709 w 657226"/>
              <a:gd name="connsiteY87" fmla="*/ 55034 h 240065"/>
              <a:gd name="connsiteX88" fmla="*/ 657226 w 657226"/>
              <a:gd name="connsiteY88" fmla="*/ 27517 h 240065"/>
              <a:gd name="connsiteX89" fmla="*/ 629709 w 657226"/>
              <a:gd name="connsiteY89" fmla="*/ 0 h 240065"/>
            </a:gdLst>
            <a:ahLst/>
            <a:cxnLst/>
            <a:rect l="l" t="t" r="r" b="b"/>
            <a:pathLst>
              <a:path w="657226" h="240065">
                <a:moveTo>
                  <a:pt x="27517" y="185031"/>
                </a:moveTo>
                <a:cubicBezTo>
                  <a:pt x="12320" y="185031"/>
                  <a:pt x="0" y="197351"/>
                  <a:pt x="0" y="212548"/>
                </a:cubicBezTo>
                <a:cubicBezTo>
                  <a:pt x="0" y="227745"/>
                  <a:pt x="12320" y="240065"/>
                  <a:pt x="27517" y="240065"/>
                </a:cubicBezTo>
                <a:cubicBezTo>
                  <a:pt x="42714" y="240065"/>
                  <a:pt x="55034" y="227745"/>
                  <a:pt x="55034" y="212548"/>
                </a:cubicBezTo>
                <a:cubicBezTo>
                  <a:pt x="55034" y="197351"/>
                  <a:pt x="42714" y="185031"/>
                  <a:pt x="27517" y="185031"/>
                </a:cubicBezTo>
                <a:close/>
                <a:moveTo>
                  <a:pt x="147956" y="185031"/>
                </a:moveTo>
                <a:cubicBezTo>
                  <a:pt x="132759" y="185031"/>
                  <a:pt x="120439" y="197351"/>
                  <a:pt x="120439" y="212548"/>
                </a:cubicBezTo>
                <a:cubicBezTo>
                  <a:pt x="120439" y="227745"/>
                  <a:pt x="132759" y="240065"/>
                  <a:pt x="147956" y="240065"/>
                </a:cubicBezTo>
                <a:cubicBezTo>
                  <a:pt x="163153" y="240065"/>
                  <a:pt x="175473" y="227745"/>
                  <a:pt x="175473" y="212548"/>
                </a:cubicBezTo>
                <a:cubicBezTo>
                  <a:pt x="175473" y="197351"/>
                  <a:pt x="163153" y="185031"/>
                  <a:pt x="147956" y="185031"/>
                </a:cubicBezTo>
                <a:close/>
                <a:moveTo>
                  <a:pt x="268394" y="185031"/>
                </a:moveTo>
                <a:cubicBezTo>
                  <a:pt x="253197" y="185031"/>
                  <a:pt x="240877" y="197351"/>
                  <a:pt x="240877" y="212548"/>
                </a:cubicBezTo>
                <a:cubicBezTo>
                  <a:pt x="240877" y="227745"/>
                  <a:pt x="253197" y="240065"/>
                  <a:pt x="268394" y="240065"/>
                </a:cubicBezTo>
                <a:cubicBezTo>
                  <a:pt x="283591" y="240065"/>
                  <a:pt x="295911" y="227745"/>
                  <a:pt x="295911" y="212548"/>
                </a:cubicBezTo>
                <a:cubicBezTo>
                  <a:pt x="295911" y="197351"/>
                  <a:pt x="283591" y="185031"/>
                  <a:pt x="268394" y="185031"/>
                </a:cubicBezTo>
                <a:close/>
                <a:moveTo>
                  <a:pt x="388833" y="185031"/>
                </a:moveTo>
                <a:cubicBezTo>
                  <a:pt x="373636" y="185031"/>
                  <a:pt x="361316" y="197351"/>
                  <a:pt x="361316" y="212548"/>
                </a:cubicBezTo>
                <a:cubicBezTo>
                  <a:pt x="361316" y="227745"/>
                  <a:pt x="373636" y="240065"/>
                  <a:pt x="388833" y="240065"/>
                </a:cubicBezTo>
                <a:cubicBezTo>
                  <a:pt x="404030" y="240065"/>
                  <a:pt x="416350" y="227745"/>
                  <a:pt x="416350" y="212548"/>
                </a:cubicBezTo>
                <a:cubicBezTo>
                  <a:pt x="416350" y="197351"/>
                  <a:pt x="404030" y="185031"/>
                  <a:pt x="388833" y="185031"/>
                </a:cubicBezTo>
                <a:close/>
                <a:moveTo>
                  <a:pt x="509271" y="185031"/>
                </a:moveTo>
                <a:cubicBezTo>
                  <a:pt x="494074" y="185031"/>
                  <a:pt x="481754" y="197351"/>
                  <a:pt x="481754" y="212548"/>
                </a:cubicBezTo>
                <a:cubicBezTo>
                  <a:pt x="481754" y="227745"/>
                  <a:pt x="494074" y="240065"/>
                  <a:pt x="509271" y="240065"/>
                </a:cubicBezTo>
                <a:cubicBezTo>
                  <a:pt x="524468" y="240065"/>
                  <a:pt x="536788" y="227745"/>
                  <a:pt x="536788" y="212548"/>
                </a:cubicBezTo>
                <a:cubicBezTo>
                  <a:pt x="536788" y="197351"/>
                  <a:pt x="524468" y="185031"/>
                  <a:pt x="509271" y="185031"/>
                </a:cubicBezTo>
                <a:close/>
                <a:moveTo>
                  <a:pt x="629709" y="185031"/>
                </a:moveTo>
                <a:cubicBezTo>
                  <a:pt x="614512" y="185031"/>
                  <a:pt x="602192" y="197351"/>
                  <a:pt x="602192" y="212548"/>
                </a:cubicBezTo>
                <a:cubicBezTo>
                  <a:pt x="602192" y="227745"/>
                  <a:pt x="614512" y="240065"/>
                  <a:pt x="629709" y="240065"/>
                </a:cubicBezTo>
                <a:cubicBezTo>
                  <a:pt x="644906" y="240065"/>
                  <a:pt x="657226" y="227745"/>
                  <a:pt x="657226" y="212548"/>
                </a:cubicBezTo>
                <a:cubicBezTo>
                  <a:pt x="657226" y="197351"/>
                  <a:pt x="644906" y="185031"/>
                  <a:pt x="629709" y="185031"/>
                </a:cubicBezTo>
                <a:close/>
                <a:moveTo>
                  <a:pt x="27517" y="93778"/>
                </a:moveTo>
                <a:cubicBezTo>
                  <a:pt x="12320" y="93778"/>
                  <a:pt x="0" y="106098"/>
                  <a:pt x="0" y="121295"/>
                </a:cubicBezTo>
                <a:cubicBezTo>
                  <a:pt x="0" y="136492"/>
                  <a:pt x="12320" y="148812"/>
                  <a:pt x="27517" y="148812"/>
                </a:cubicBezTo>
                <a:cubicBezTo>
                  <a:pt x="42714" y="148812"/>
                  <a:pt x="55034" y="136492"/>
                  <a:pt x="55034" y="121295"/>
                </a:cubicBezTo>
                <a:cubicBezTo>
                  <a:pt x="55034" y="106098"/>
                  <a:pt x="42714" y="93778"/>
                  <a:pt x="27517" y="93778"/>
                </a:cubicBezTo>
                <a:close/>
                <a:moveTo>
                  <a:pt x="147956" y="93778"/>
                </a:moveTo>
                <a:cubicBezTo>
                  <a:pt x="132759" y="93778"/>
                  <a:pt x="120439" y="106098"/>
                  <a:pt x="120439" y="121295"/>
                </a:cubicBezTo>
                <a:cubicBezTo>
                  <a:pt x="120439" y="136492"/>
                  <a:pt x="132759" y="148812"/>
                  <a:pt x="147956" y="148812"/>
                </a:cubicBezTo>
                <a:cubicBezTo>
                  <a:pt x="163153" y="148812"/>
                  <a:pt x="175473" y="136492"/>
                  <a:pt x="175473" y="121295"/>
                </a:cubicBezTo>
                <a:cubicBezTo>
                  <a:pt x="175473" y="106098"/>
                  <a:pt x="163153" y="93778"/>
                  <a:pt x="147956" y="93778"/>
                </a:cubicBezTo>
                <a:close/>
                <a:moveTo>
                  <a:pt x="268394" y="93778"/>
                </a:moveTo>
                <a:cubicBezTo>
                  <a:pt x="253197" y="93778"/>
                  <a:pt x="240877" y="106098"/>
                  <a:pt x="240877" y="121295"/>
                </a:cubicBezTo>
                <a:cubicBezTo>
                  <a:pt x="240877" y="136492"/>
                  <a:pt x="253197" y="148812"/>
                  <a:pt x="268394" y="148812"/>
                </a:cubicBezTo>
                <a:cubicBezTo>
                  <a:pt x="283591" y="148812"/>
                  <a:pt x="295911" y="136492"/>
                  <a:pt x="295911" y="121295"/>
                </a:cubicBezTo>
                <a:cubicBezTo>
                  <a:pt x="295911" y="106098"/>
                  <a:pt x="283591" y="93778"/>
                  <a:pt x="268394" y="93778"/>
                </a:cubicBezTo>
                <a:close/>
                <a:moveTo>
                  <a:pt x="388833" y="93778"/>
                </a:moveTo>
                <a:cubicBezTo>
                  <a:pt x="373636" y="93778"/>
                  <a:pt x="361316" y="106098"/>
                  <a:pt x="361316" y="121295"/>
                </a:cubicBezTo>
                <a:cubicBezTo>
                  <a:pt x="361316" y="136492"/>
                  <a:pt x="373636" y="148812"/>
                  <a:pt x="388833" y="148812"/>
                </a:cubicBezTo>
                <a:cubicBezTo>
                  <a:pt x="404030" y="148812"/>
                  <a:pt x="416350" y="136492"/>
                  <a:pt x="416350" y="121295"/>
                </a:cubicBezTo>
                <a:cubicBezTo>
                  <a:pt x="416350" y="106098"/>
                  <a:pt x="404030" y="93778"/>
                  <a:pt x="388833" y="93778"/>
                </a:cubicBezTo>
                <a:close/>
                <a:moveTo>
                  <a:pt x="509271" y="93778"/>
                </a:moveTo>
                <a:cubicBezTo>
                  <a:pt x="494074" y="93778"/>
                  <a:pt x="481754" y="106098"/>
                  <a:pt x="481754" y="121295"/>
                </a:cubicBezTo>
                <a:cubicBezTo>
                  <a:pt x="481754" y="136492"/>
                  <a:pt x="494074" y="148812"/>
                  <a:pt x="509271" y="148812"/>
                </a:cubicBezTo>
                <a:cubicBezTo>
                  <a:pt x="524468" y="148812"/>
                  <a:pt x="536788" y="136492"/>
                  <a:pt x="536788" y="121295"/>
                </a:cubicBezTo>
                <a:cubicBezTo>
                  <a:pt x="536788" y="106098"/>
                  <a:pt x="524468" y="93778"/>
                  <a:pt x="509271" y="93778"/>
                </a:cubicBezTo>
                <a:close/>
                <a:moveTo>
                  <a:pt x="629709" y="93778"/>
                </a:moveTo>
                <a:cubicBezTo>
                  <a:pt x="614512" y="93778"/>
                  <a:pt x="602192" y="106098"/>
                  <a:pt x="602192" y="121295"/>
                </a:cubicBezTo>
                <a:cubicBezTo>
                  <a:pt x="602192" y="136492"/>
                  <a:pt x="614512" y="148812"/>
                  <a:pt x="629709" y="148812"/>
                </a:cubicBezTo>
                <a:cubicBezTo>
                  <a:pt x="644906" y="148812"/>
                  <a:pt x="657226" y="136492"/>
                  <a:pt x="657226" y="121295"/>
                </a:cubicBezTo>
                <a:cubicBezTo>
                  <a:pt x="657226" y="106098"/>
                  <a:pt x="644906" y="93778"/>
                  <a:pt x="629709" y="93778"/>
                </a:cubicBezTo>
                <a:close/>
                <a:moveTo>
                  <a:pt x="27517" y="0"/>
                </a:moveTo>
                <a:cubicBezTo>
                  <a:pt x="12320" y="0"/>
                  <a:pt x="0" y="12320"/>
                  <a:pt x="0" y="27517"/>
                </a:cubicBezTo>
                <a:cubicBezTo>
                  <a:pt x="0" y="42714"/>
                  <a:pt x="12320" y="55034"/>
                  <a:pt x="27517" y="55034"/>
                </a:cubicBezTo>
                <a:cubicBezTo>
                  <a:pt x="42714" y="55034"/>
                  <a:pt x="55034" y="42714"/>
                  <a:pt x="55034" y="27517"/>
                </a:cubicBezTo>
                <a:cubicBezTo>
                  <a:pt x="55034" y="12320"/>
                  <a:pt x="42714" y="0"/>
                  <a:pt x="27517" y="0"/>
                </a:cubicBezTo>
                <a:close/>
                <a:moveTo>
                  <a:pt x="147956" y="0"/>
                </a:moveTo>
                <a:cubicBezTo>
                  <a:pt x="132759" y="0"/>
                  <a:pt x="120439" y="12320"/>
                  <a:pt x="120439" y="27517"/>
                </a:cubicBezTo>
                <a:cubicBezTo>
                  <a:pt x="120439" y="42714"/>
                  <a:pt x="132759" y="55034"/>
                  <a:pt x="147956" y="55034"/>
                </a:cubicBezTo>
                <a:cubicBezTo>
                  <a:pt x="163153" y="55034"/>
                  <a:pt x="175473" y="42714"/>
                  <a:pt x="175473" y="27517"/>
                </a:cubicBezTo>
                <a:cubicBezTo>
                  <a:pt x="175473" y="12320"/>
                  <a:pt x="163153" y="0"/>
                  <a:pt x="147956" y="0"/>
                </a:cubicBezTo>
                <a:close/>
                <a:moveTo>
                  <a:pt x="268394" y="0"/>
                </a:moveTo>
                <a:cubicBezTo>
                  <a:pt x="253197" y="0"/>
                  <a:pt x="240877" y="12320"/>
                  <a:pt x="240877" y="27517"/>
                </a:cubicBezTo>
                <a:cubicBezTo>
                  <a:pt x="240877" y="42714"/>
                  <a:pt x="253197" y="55034"/>
                  <a:pt x="268394" y="55034"/>
                </a:cubicBezTo>
                <a:cubicBezTo>
                  <a:pt x="283591" y="55034"/>
                  <a:pt x="295911" y="42714"/>
                  <a:pt x="295911" y="27517"/>
                </a:cubicBezTo>
                <a:cubicBezTo>
                  <a:pt x="295911" y="12320"/>
                  <a:pt x="283591" y="0"/>
                  <a:pt x="268394" y="0"/>
                </a:cubicBezTo>
                <a:close/>
                <a:moveTo>
                  <a:pt x="388833" y="0"/>
                </a:moveTo>
                <a:cubicBezTo>
                  <a:pt x="373636" y="0"/>
                  <a:pt x="361316" y="12320"/>
                  <a:pt x="361316" y="27517"/>
                </a:cubicBezTo>
                <a:cubicBezTo>
                  <a:pt x="361316" y="42714"/>
                  <a:pt x="373636" y="55034"/>
                  <a:pt x="388833" y="55034"/>
                </a:cubicBezTo>
                <a:cubicBezTo>
                  <a:pt x="404030" y="55034"/>
                  <a:pt x="416350" y="42714"/>
                  <a:pt x="416350" y="27517"/>
                </a:cubicBezTo>
                <a:cubicBezTo>
                  <a:pt x="416350" y="12320"/>
                  <a:pt x="404030" y="0"/>
                  <a:pt x="388833" y="0"/>
                </a:cubicBezTo>
                <a:close/>
                <a:moveTo>
                  <a:pt x="509271" y="0"/>
                </a:moveTo>
                <a:cubicBezTo>
                  <a:pt x="494074" y="0"/>
                  <a:pt x="481754" y="12320"/>
                  <a:pt x="481754" y="27517"/>
                </a:cubicBezTo>
                <a:cubicBezTo>
                  <a:pt x="481754" y="42714"/>
                  <a:pt x="494074" y="55034"/>
                  <a:pt x="509271" y="55034"/>
                </a:cubicBezTo>
                <a:cubicBezTo>
                  <a:pt x="524468" y="55034"/>
                  <a:pt x="536788" y="42714"/>
                  <a:pt x="536788" y="27517"/>
                </a:cubicBezTo>
                <a:cubicBezTo>
                  <a:pt x="536788" y="12320"/>
                  <a:pt x="524468" y="0"/>
                  <a:pt x="509271" y="0"/>
                </a:cubicBezTo>
                <a:close/>
                <a:moveTo>
                  <a:pt x="629709" y="0"/>
                </a:moveTo>
                <a:cubicBezTo>
                  <a:pt x="614512" y="0"/>
                  <a:pt x="602192" y="12320"/>
                  <a:pt x="602192" y="27517"/>
                </a:cubicBezTo>
                <a:cubicBezTo>
                  <a:pt x="602192" y="42714"/>
                  <a:pt x="614512" y="55034"/>
                  <a:pt x="629709" y="55034"/>
                </a:cubicBezTo>
                <a:cubicBezTo>
                  <a:pt x="644906" y="55034"/>
                  <a:pt x="657226" y="42714"/>
                  <a:pt x="657226" y="27517"/>
                </a:cubicBezTo>
                <a:cubicBezTo>
                  <a:pt x="657226" y="12320"/>
                  <a:pt x="644906" y="0"/>
                  <a:pt x="629709" y="0"/>
                </a:cubicBezTo>
                <a:close/>
              </a:path>
            </a:pathLst>
          </a:custGeom>
          <a:gradFill>
            <a:gsLst>
              <a:gs pos="0">
                <a:schemeClr val="accent2">
                  <a:alpha val="0"/>
                </a:schemeClr>
              </a:gs>
              <a:gs pos="100000">
                <a:schemeClr val="accent2"/>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3795166" y="3114615"/>
            <a:ext cx="5577433" cy="1570613"/>
          </a:xfrm>
          <a:prstGeom prst="rect">
            <a:avLst/>
          </a:prstGeom>
          <a:noFill/>
          <a:ln>
            <a:noFill/>
          </a:ln>
          <a:effectLst/>
        </p:spPr>
        <p:txBody>
          <a:bodyPr vert="horz" wrap="square" lIns="181315" tIns="90658" rIns="181315" bIns="90658" rtlCol="0" anchor="ctr"/>
          <a:lstStyle/>
          <a:p>
            <a:pPr algn="l"/>
            <a:r>
              <a:rPr kumimoji="1" lang="en-US" altLang="zh-CN" sz="4000">
                <a:ln w="12700">
                  <a:noFill/>
                </a:ln>
                <a:solidFill>
                  <a:srgbClr val="2D248A">
                    <a:alpha val="100000"/>
                  </a:srgbClr>
                </a:solidFill>
                <a:latin typeface="OPPOSans H" panose="00020600040101010101" charset="-122"/>
                <a:ea typeface="OPPOSans H" panose="00020600040101010101" charset="-122"/>
                <a:cs typeface="OPPOSans H" panose="00020600040101010101" charset="-122"/>
              </a:rPr>
              <a:t>项目概述</a:t>
            </a:r>
            <a:endParaRPr kumimoji="1" lang="zh-CN" altLang="en-US"/>
          </a:p>
        </p:txBody>
      </p:sp>
      <p:sp>
        <p:nvSpPr>
          <p:cNvPr id="11" name="标题 1"/>
          <p:cNvSpPr txBox="1"/>
          <p:nvPr/>
        </p:nvSpPr>
        <p:spPr>
          <a:xfrm>
            <a:off x="3911550" y="2260937"/>
            <a:ext cx="1847968" cy="769441"/>
          </a:xfrm>
          <a:prstGeom prst="rect">
            <a:avLst/>
          </a:prstGeom>
          <a:noFill/>
          <a:ln>
            <a:noFill/>
          </a:ln>
        </p:spPr>
        <p:txBody>
          <a:bodyPr vert="horz" wrap="square" lIns="91440" tIns="45720" rIns="91440" bIns="45720" rtlCol="0" anchor="b"/>
          <a:lstStyle/>
          <a:p>
            <a:pPr algn="l"/>
            <a:r>
              <a:rPr kumimoji="1" lang="en-US" altLang="zh-CN" sz="4400">
                <a:ln w="6350">
                  <a:solidFill>
                    <a:srgbClr val="E42C64">
                      <a:alpha val="100000"/>
                    </a:srgbClr>
                  </a:solidFill>
                </a:ln>
                <a:noFill/>
                <a:latin typeface="OPPOSans H" panose="00020600040101010101" charset="-122"/>
                <a:ea typeface="OPPOSans H" panose="00020600040101010101" charset="-122"/>
                <a:cs typeface="OPPOSans H" panose="00020600040101010101" charset="-122"/>
              </a:rPr>
              <a:t>PART</a:t>
            </a:r>
            <a:endParaRPr kumimoji="1" lang="zh-CN" altLang="en-US"/>
          </a:p>
        </p:txBody>
      </p:sp>
      <p:sp>
        <p:nvSpPr>
          <p:cNvPr id="12" name="标题 1"/>
          <p:cNvSpPr txBox="1"/>
          <p:nvPr/>
        </p:nvSpPr>
        <p:spPr>
          <a:xfrm flipH="1">
            <a:off x="4021083" y="3086357"/>
            <a:ext cx="4320000" cy="14400"/>
          </a:xfrm>
          <a:prstGeom prst="rect">
            <a:avLst/>
          </a:prstGeom>
          <a:gradFill>
            <a:gsLst>
              <a:gs pos="0">
                <a:schemeClr val="accent2"/>
              </a:gs>
              <a:gs pos="100000">
                <a:schemeClr val="accent1"/>
              </a:gs>
            </a:gsLst>
            <a:lin ang="0" scaled="0"/>
          </a:gradFill>
          <a:ln w="12700" cap="sq">
            <a:noFill/>
            <a:miter/>
          </a:ln>
        </p:spPr>
        <p:txBody>
          <a:bodyPr vert="horz" wrap="square" lIns="181315" tIns="90658" rIns="181315" bIns="90658" rtlCol="0" anchor="ctr"/>
          <a:lstStyle/>
          <a:p>
            <a:pPr algn="ctr"/>
            <a:endParaRPr kumimoji="1" lang="zh-CN" altLang="en-US"/>
          </a:p>
        </p:txBody>
      </p:sp>
      <p:sp>
        <p:nvSpPr>
          <p:cNvPr id="13" name="标题 1"/>
          <p:cNvSpPr txBox="1"/>
          <p:nvPr/>
        </p:nvSpPr>
        <p:spPr>
          <a:xfrm flipH="1">
            <a:off x="7482642" y="3072498"/>
            <a:ext cx="1133878" cy="42118"/>
          </a:xfrm>
          <a:prstGeom prst="rect">
            <a:avLst/>
          </a:prstGeom>
          <a:solidFill>
            <a:schemeClr val="accent2"/>
          </a:solidFill>
          <a:ln w="12700" cap="sq">
            <a:noFill/>
            <a:miter/>
          </a:ln>
        </p:spPr>
        <p:txBody>
          <a:bodyPr vert="horz" wrap="square" lIns="181315" tIns="90658" rIns="181315" bIns="90658" rtlCol="0" anchor="ctr"/>
          <a:lstStyle/>
          <a:p>
            <a:pPr algn="ctr"/>
            <a:endParaRPr kumimoji="1" lang="zh-CN" altLang="en-US"/>
          </a:p>
        </p:txBody>
      </p:sp>
      <p:sp>
        <p:nvSpPr>
          <p:cNvPr id="14" name="标题 1"/>
          <p:cNvSpPr txBox="1"/>
          <p:nvPr/>
        </p:nvSpPr>
        <p:spPr>
          <a:xfrm flipH="1">
            <a:off x="4296520" y="4727348"/>
            <a:ext cx="4320000" cy="14400"/>
          </a:xfrm>
          <a:prstGeom prst="rect">
            <a:avLst/>
          </a:prstGeom>
          <a:gradFill>
            <a:gsLst>
              <a:gs pos="0">
                <a:schemeClr val="accent2"/>
              </a:gs>
              <a:gs pos="100000">
                <a:schemeClr val="accent1"/>
              </a:gs>
            </a:gsLst>
            <a:lin ang="0" scaled="0"/>
          </a:gradFill>
          <a:ln w="12700" cap="sq">
            <a:noFill/>
            <a:miter/>
          </a:ln>
        </p:spPr>
        <p:txBody>
          <a:bodyPr vert="horz" wrap="square" lIns="181315" tIns="90658" rIns="181315" bIns="90658" rtlCol="0" anchor="ctr"/>
          <a:lstStyle/>
          <a:p>
            <a:pPr algn="ctr"/>
            <a:endParaRPr kumimoji="1" lang="zh-CN" altLang="en-US"/>
          </a:p>
        </p:txBody>
      </p:sp>
      <p:sp>
        <p:nvSpPr>
          <p:cNvPr id="15" name="标题 1"/>
          <p:cNvSpPr txBox="1"/>
          <p:nvPr/>
        </p:nvSpPr>
        <p:spPr>
          <a:xfrm rot="5400000">
            <a:off x="9440728" y="1902403"/>
            <a:ext cx="484777" cy="237557"/>
          </a:xfrm>
          <a:prstGeom prst="roundRect">
            <a:avLst>
              <a:gd name="adj" fmla="val 50000"/>
            </a:avLst>
          </a:prstGeom>
          <a:solidFill>
            <a:schemeClr val="accent2"/>
          </a:solidFill>
          <a:ln w="12700" cap="sq">
            <a:noFill/>
            <a:miter/>
          </a:ln>
          <a:effectLst>
            <a:outerShdw blurRad="177800" dist="38100" dir="2700000" algn="tl" rotWithShape="0">
              <a:schemeClr val="accent2">
                <a:alpha val="30000"/>
              </a:schemeClr>
            </a:outerShdw>
          </a:effectLst>
        </p:spPr>
        <p:txBody>
          <a:bodyPr vert="horz" wrap="square" lIns="91440" tIns="45720" rIns="91440" bIns="45720" rtlCol="0" anchor="ctr"/>
          <a:lstStyle/>
          <a:p>
            <a:pPr algn="ctr"/>
            <a:endParaRPr kumimoji="1" lang="zh-CN" altLang="en-US"/>
          </a:p>
        </p:txBody>
      </p:sp>
      <p:sp>
        <p:nvSpPr>
          <p:cNvPr id="16" name="标题 1"/>
          <p:cNvSpPr txBox="1"/>
          <p:nvPr/>
        </p:nvSpPr>
        <p:spPr>
          <a:xfrm flipH="1">
            <a:off x="4021083" y="4713489"/>
            <a:ext cx="1133878" cy="42118"/>
          </a:xfrm>
          <a:prstGeom prst="rect">
            <a:avLst/>
          </a:prstGeom>
          <a:solidFill>
            <a:schemeClr val="accent1"/>
          </a:solidFill>
          <a:ln w="12700" cap="sq">
            <a:noFill/>
            <a:miter/>
          </a:ln>
        </p:spPr>
        <p:txBody>
          <a:bodyPr vert="horz" wrap="square" lIns="181315" tIns="90658" rIns="181315" bIns="90658" rtlCol="0" anchor="ctr"/>
          <a:lstStyle/>
          <a:p>
            <a:pPr algn="ctr"/>
            <a:endParaRPr kumimoji="1" lang="zh-CN" altLang="en-US"/>
          </a:p>
        </p:txBody>
      </p:sp>
      <p:sp>
        <p:nvSpPr>
          <p:cNvPr id="17" name="标题 1"/>
          <p:cNvSpPr txBox="1"/>
          <p:nvPr/>
        </p:nvSpPr>
        <p:spPr>
          <a:xfrm flipH="1">
            <a:off x="10268585" y="6470405"/>
            <a:ext cx="1923415" cy="387595"/>
          </a:xfrm>
          <a:custGeom>
            <a:avLst/>
            <a:gdLst>
              <a:gd name="connsiteX0" fmla="*/ 411430 w 411430"/>
              <a:gd name="connsiteY0" fmla="*/ 0 h 2119287"/>
              <a:gd name="connsiteX1" fmla="*/ 0 w 411430"/>
              <a:gd name="connsiteY1" fmla="*/ 0 h 2119287"/>
              <a:gd name="connsiteX2" fmla="*/ 0 w 411430"/>
              <a:gd name="connsiteY2" fmla="*/ 2119287 h 2119287"/>
              <a:gd name="connsiteX3" fmla="*/ 411430 w 411430"/>
              <a:gd name="connsiteY3" fmla="*/ 2119287 h 2119287"/>
            </a:gdLst>
            <a:ahLst/>
            <a:cxnLst/>
            <a:rect l="l" t="t" r="r" b="b"/>
            <a:pathLst>
              <a:path w="411430" h="2119287">
                <a:moveTo>
                  <a:pt x="411430" y="0"/>
                </a:moveTo>
                <a:lnTo>
                  <a:pt x="0" y="0"/>
                </a:lnTo>
                <a:lnTo>
                  <a:pt x="0" y="2119287"/>
                </a:lnTo>
                <a:lnTo>
                  <a:pt x="411430" y="2119287"/>
                </a:lnTo>
                <a:close/>
              </a:path>
            </a:pathLst>
          </a:custGeom>
          <a:gradFill>
            <a:gsLst>
              <a:gs pos="0">
                <a:schemeClr val="accent2"/>
              </a:gs>
              <a:gs pos="82000">
                <a:schemeClr val="accent1"/>
              </a:gs>
            </a:gsLst>
            <a:lin ang="2700000" scaled="0"/>
          </a:gradFill>
          <a:ln w="3429" cap="flat">
            <a:no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5659898" y="1548991"/>
            <a:ext cx="1289542" cy="1481387"/>
          </a:xfrm>
          <a:prstGeom prst="rect">
            <a:avLst/>
          </a:prstGeom>
          <a:noFill/>
          <a:ln>
            <a:noFill/>
          </a:ln>
        </p:spPr>
        <p:txBody>
          <a:bodyPr vert="horz" wrap="square" lIns="91440" tIns="45720" rIns="91440" bIns="45720" rtlCol="0" anchor="b"/>
          <a:lstStyle/>
          <a:p>
            <a:pPr algn="l"/>
            <a:r>
              <a:rPr kumimoji="1" lang="en-US" altLang="zh-CN" sz="4400">
                <a:ln w="6350">
                  <a:solidFill>
                    <a:srgbClr val="E42C64">
                      <a:alpha val="100000"/>
                    </a:srgbClr>
                  </a:solidFill>
                </a:ln>
                <a:noFill/>
                <a:latin typeface="OPPOSans H" panose="00020600040101010101" charset="-122"/>
                <a:ea typeface="OPPOSans H" panose="00020600040101010101" charset="-122"/>
                <a:cs typeface="OPPOSans H" panose="00020600040101010101" charset="-122"/>
              </a:rPr>
              <a:t>01</a:t>
            </a:r>
            <a:endParaRPr kumimoji="1" lang="zh-CN" altLang="en-US"/>
          </a:p>
        </p:txBody>
      </p:sp>
      <p:sp>
        <p:nvSpPr>
          <p:cNvPr id="19" name="标题 1"/>
          <p:cNvSpPr txBox="1"/>
          <p:nvPr/>
        </p:nvSpPr>
        <p:spPr>
          <a:xfrm>
            <a:off x="495828" y="682274"/>
            <a:ext cx="657226" cy="240065"/>
          </a:xfrm>
          <a:custGeom>
            <a:avLst/>
            <a:gdLst>
              <a:gd name="connsiteX0" fmla="*/ 629709 w 657226"/>
              <a:gd name="connsiteY0" fmla="*/ 185031 h 240065"/>
              <a:gd name="connsiteX1" fmla="*/ 657226 w 657226"/>
              <a:gd name="connsiteY1" fmla="*/ 212548 h 240065"/>
              <a:gd name="connsiteX2" fmla="*/ 629709 w 657226"/>
              <a:gd name="connsiteY2" fmla="*/ 240065 h 240065"/>
              <a:gd name="connsiteX3" fmla="*/ 602192 w 657226"/>
              <a:gd name="connsiteY3" fmla="*/ 212548 h 240065"/>
              <a:gd name="connsiteX4" fmla="*/ 629709 w 657226"/>
              <a:gd name="connsiteY4" fmla="*/ 185031 h 240065"/>
              <a:gd name="connsiteX5" fmla="*/ 509271 w 657226"/>
              <a:gd name="connsiteY5" fmla="*/ 185031 h 240065"/>
              <a:gd name="connsiteX6" fmla="*/ 536788 w 657226"/>
              <a:gd name="connsiteY6" fmla="*/ 212548 h 240065"/>
              <a:gd name="connsiteX7" fmla="*/ 509271 w 657226"/>
              <a:gd name="connsiteY7" fmla="*/ 240065 h 240065"/>
              <a:gd name="connsiteX8" fmla="*/ 481754 w 657226"/>
              <a:gd name="connsiteY8" fmla="*/ 212548 h 240065"/>
              <a:gd name="connsiteX9" fmla="*/ 509271 w 657226"/>
              <a:gd name="connsiteY9" fmla="*/ 185031 h 240065"/>
              <a:gd name="connsiteX10" fmla="*/ 388833 w 657226"/>
              <a:gd name="connsiteY10" fmla="*/ 185031 h 240065"/>
              <a:gd name="connsiteX11" fmla="*/ 416350 w 657226"/>
              <a:gd name="connsiteY11" fmla="*/ 212548 h 240065"/>
              <a:gd name="connsiteX12" fmla="*/ 388833 w 657226"/>
              <a:gd name="connsiteY12" fmla="*/ 240065 h 240065"/>
              <a:gd name="connsiteX13" fmla="*/ 361316 w 657226"/>
              <a:gd name="connsiteY13" fmla="*/ 212548 h 240065"/>
              <a:gd name="connsiteX14" fmla="*/ 388833 w 657226"/>
              <a:gd name="connsiteY14" fmla="*/ 185031 h 240065"/>
              <a:gd name="connsiteX15" fmla="*/ 268394 w 657226"/>
              <a:gd name="connsiteY15" fmla="*/ 185031 h 240065"/>
              <a:gd name="connsiteX16" fmla="*/ 295911 w 657226"/>
              <a:gd name="connsiteY16" fmla="*/ 212548 h 240065"/>
              <a:gd name="connsiteX17" fmla="*/ 268394 w 657226"/>
              <a:gd name="connsiteY17" fmla="*/ 240065 h 240065"/>
              <a:gd name="connsiteX18" fmla="*/ 240877 w 657226"/>
              <a:gd name="connsiteY18" fmla="*/ 212548 h 240065"/>
              <a:gd name="connsiteX19" fmla="*/ 268394 w 657226"/>
              <a:gd name="connsiteY19" fmla="*/ 185031 h 240065"/>
              <a:gd name="connsiteX20" fmla="*/ 147956 w 657226"/>
              <a:gd name="connsiteY20" fmla="*/ 185031 h 240065"/>
              <a:gd name="connsiteX21" fmla="*/ 175473 w 657226"/>
              <a:gd name="connsiteY21" fmla="*/ 212548 h 240065"/>
              <a:gd name="connsiteX22" fmla="*/ 147956 w 657226"/>
              <a:gd name="connsiteY22" fmla="*/ 240065 h 240065"/>
              <a:gd name="connsiteX23" fmla="*/ 120439 w 657226"/>
              <a:gd name="connsiteY23" fmla="*/ 212548 h 240065"/>
              <a:gd name="connsiteX24" fmla="*/ 147956 w 657226"/>
              <a:gd name="connsiteY24" fmla="*/ 185031 h 240065"/>
              <a:gd name="connsiteX25" fmla="*/ 27517 w 657226"/>
              <a:gd name="connsiteY25" fmla="*/ 185031 h 240065"/>
              <a:gd name="connsiteX26" fmla="*/ 55034 w 657226"/>
              <a:gd name="connsiteY26" fmla="*/ 212548 h 240065"/>
              <a:gd name="connsiteX27" fmla="*/ 27517 w 657226"/>
              <a:gd name="connsiteY27" fmla="*/ 240065 h 240065"/>
              <a:gd name="connsiteX28" fmla="*/ 0 w 657226"/>
              <a:gd name="connsiteY28" fmla="*/ 212548 h 240065"/>
              <a:gd name="connsiteX29" fmla="*/ 27517 w 657226"/>
              <a:gd name="connsiteY29" fmla="*/ 185031 h 240065"/>
              <a:gd name="connsiteX30" fmla="*/ 629709 w 657226"/>
              <a:gd name="connsiteY30" fmla="*/ 93778 h 240065"/>
              <a:gd name="connsiteX31" fmla="*/ 657226 w 657226"/>
              <a:gd name="connsiteY31" fmla="*/ 121295 h 240065"/>
              <a:gd name="connsiteX32" fmla="*/ 629709 w 657226"/>
              <a:gd name="connsiteY32" fmla="*/ 148812 h 240065"/>
              <a:gd name="connsiteX33" fmla="*/ 602192 w 657226"/>
              <a:gd name="connsiteY33" fmla="*/ 121295 h 240065"/>
              <a:gd name="connsiteX34" fmla="*/ 629709 w 657226"/>
              <a:gd name="connsiteY34" fmla="*/ 93778 h 240065"/>
              <a:gd name="connsiteX35" fmla="*/ 509271 w 657226"/>
              <a:gd name="connsiteY35" fmla="*/ 93778 h 240065"/>
              <a:gd name="connsiteX36" fmla="*/ 536788 w 657226"/>
              <a:gd name="connsiteY36" fmla="*/ 121295 h 240065"/>
              <a:gd name="connsiteX37" fmla="*/ 509271 w 657226"/>
              <a:gd name="connsiteY37" fmla="*/ 148812 h 240065"/>
              <a:gd name="connsiteX38" fmla="*/ 481754 w 657226"/>
              <a:gd name="connsiteY38" fmla="*/ 121295 h 240065"/>
              <a:gd name="connsiteX39" fmla="*/ 509271 w 657226"/>
              <a:gd name="connsiteY39" fmla="*/ 93778 h 240065"/>
              <a:gd name="connsiteX40" fmla="*/ 388833 w 657226"/>
              <a:gd name="connsiteY40" fmla="*/ 93778 h 240065"/>
              <a:gd name="connsiteX41" fmla="*/ 416350 w 657226"/>
              <a:gd name="connsiteY41" fmla="*/ 121295 h 240065"/>
              <a:gd name="connsiteX42" fmla="*/ 388833 w 657226"/>
              <a:gd name="connsiteY42" fmla="*/ 148812 h 240065"/>
              <a:gd name="connsiteX43" fmla="*/ 361316 w 657226"/>
              <a:gd name="connsiteY43" fmla="*/ 121295 h 240065"/>
              <a:gd name="connsiteX44" fmla="*/ 388833 w 657226"/>
              <a:gd name="connsiteY44" fmla="*/ 93778 h 240065"/>
              <a:gd name="connsiteX45" fmla="*/ 268394 w 657226"/>
              <a:gd name="connsiteY45" fmla="*/ 93778 h 240065"/>
              <a:gd name="connsiteX46" fmla="*/ 295911 w 657226"/>
              <a:gd name="connsiteY46" fmla="*/ 121295 h 240065"/>
              <a:gd name="connsiteX47" fmla="*/ 268394 w 657226"/>
              <a:gd name="connsiteY47" fmla="*/ 148812 h 240065"/>
              <a:gd name="connsiteX48" fmla="*/ 240877 w 657226"/>
              <a:gd name="connsiteY48" fmla="*/ 121295 h 240065"/>
              <a:gd name="connsiteX49" fmla="*/ 268394 w 657226"/>
              <a:gd name="connsiteY49" fmla="*/ 93778 h 240065"/>
              <a:gd name="connsiteX50" fmla="*/ 147956 w 657226"/>
              <a:gd name="connsiteY50" fmla="*/ 93778 h 240065"/>
              <a:gd name="connsiteX51" fmla="*/ 175473 w 657226"/>
              <a:gd name="connsiteY51" fmla="*/ 121295 h 240065"/>
              <a:gd name="connsiteX52" fmla="*/ 147956 w 657226"/>
              <a:gd name="connsiteY52" fmla="*/ 148812 h 240065"/>
              <a:gd name="connsiteX53" fmla="*/ 120439 w 657226"/>
              <a:gd name="connsiteY53" fmla="*/ 121295 h 240065"/>
              <a:gd name="connsiteX54" fmla="*/ 147956 w 657226"/>
              <a:gd name="connsiteY54" fmla="*/ 93778 h 240065"/>
              <a:gd name="connsiteX55" fmla="*/ 27517 w 657226"/>
              <a:gd name="connsiteY55" fmla="*/ 93778 h 240065"/>
              <a:gd name="connsiteX56" fmla="*/ 55034 w 657226"/>
              <a:gd name="connsiteY56" fmla="*/ 121295 h 240065"/>
              <a:gd name="connsiteX57" fmla="*/ 27517 w 657226"/>
              <a:gd name="connsiteY57" fmla="*/ 148812 h 240065"/>
              <a:gd name="connsiteX58" fmla="*/ 0 w 657226"/>
              <a:gd name="connsiteY58" fmla="*/ 121295 h 240065"/>
              <a:gd name="connsiteX59" fmla="*/ 27517 w 657226"/>
              <a:gd name="connsiteY59" fmla="*/ 93778 h 240065"/>
              <a:gd name="connsiteX60" fmla="*/ 629709 w 657226"/>
              <a:gd name="connsiteY60" fmla="*/ 0 h 240065"/>
              <a:gd name="connsiteX61" fmla="*/ 657226 w 657226"/>
              <a:gd name="connsiteY61" fmla="*/ 27517 h 240065"/>
              <a:gd name="connsiteX62" fmla="*/ 629709 w 657226"/>
              <a:gd name="connsiteY62" fmla="*/ 55034 h 240065"/>
              <a:gd name="connsiteX63" fmla="*/ 602192 w 657226"/>
              <a:gd name="connsiteY63" fmla="*/ 27517 h 240065"/>
              <a:gd name="connsiteX64" fmla="*/ 629709 w 657226"/>
              <a:gd name="connsiteY64" fmla="*/ 0 h 240065"/>
              <a:gd name="connsiteX65" fmla="*/ 509271 w 657226"/>
              <a:gd name="connsiteY65" fmla="*/ 0 h 240065"/>
              <a:gd name="connsiteX66" fmla="*/ 536788 w 657226"/>
              <a:gd name="connsiteY66" fmla="*/ 27517 h 240065"/>
              <a:gd name="connsiteX67" fmla="*/ 509271 w 657226"/>
              <a:gd name="connsiteY67" fmla="*/ 55034 h 240065"/>
              <a:gd name="connsiteX68" fmla="*/ 481754 w 657226"/>
              <a:gd name="connsiteY68" fmla="*/ 27517 h 240065"/>
              <a:gd name="connsiteX69" fmla="*/ 509271 w 657226"/>
              <a:gd name="connsiteY69" fmla="*/ 0 h 240065"/>
              <a:gd name="connsiteX70" fmla="*/ 388833 w 657226"/>
              <a:gd name="connsiteY70" fmla="*/ 0 h 240065"/>
              <a:gd name="connsiteX71" fmla="*/ 416350 w 657226"/>
              <a:gd name="connsiteY71" fmla="*/ 27517 h 240065"/>
              <a:gd name="connsiteX72" fmla="*/ 388833 w 657226"/>
              <a:gd name="connsiteY72" fmla="*/ 55034 h 240065"/>
              <a:gd name="connsiteX73" fmla="*/ 361316 w 657226"/>
              <a:gd name="connsiteY73" fmla="*/ 27517 h 240065"/>
              <a:gd name="connsiteX74" fmla="*/ 388833 w 657226"/>
              <a:gd name="connsiteY74" fmla="*/ 0 h 240065"/>
              <a:gd name="connsiteX75" fmla="*/ 268394 w 657226"/>
              <a:gd name="connsiteY75" fmla="*/ 0 h 240065"/>
              <a:gd name="connsiteX76" fmla="*/ 295911 w 657226"/>
              <a:gd name="connsiteY76" fmla="*/ 27517 h 240065"/>
              <a:gd name="connsiteX77" fmla="*/ 268394 w 657226"/>
              <a:gd name="connsiteY77" fmla="*/ 55034 h 240065"/>
              <a:gd name="connsiteX78" fmla="*/ 240877 w 657226"/>
              <a:gd name="connsiteY78" fmla="*/ 27517 h 240065"/>
              <a:gd name="connsiteX79" fmla="*/ 268394 w 657226"/>
              <a:gd name="connsiteY79" fmla="*/ 0 h 240065"/>
              <a:gd name="connsiteX80" fmla="*/ 147956 w 657226"/>
              <a:gd name="connsiteY80" fmla="*/ 0 h 240065"/>
              <a:gd name="connsiteX81" fmla="*/ 175473 w 657226"/>
              <a:gd name="connsiteY81" fmla="*/ 27517 h 240065"/>
              <a:gd name="connsiteX82" fmla="*/ 147956 w 657226"/>
              <a:gd name="connsiteY82" fmla="*/ 55034 h 240065"/>
              <a:gd name="connsiteX83" fmla="*/ 120439 w 657226"/>
              <a:gd name="connsiteY83" fmla="*/ 27517 h 240065"/>
              <a:gd name="connsiteX84" fmla="*/ 147956 w 657226"/>
              <a:gd name="connsiteY84" fmla="*/ 0 h 240065"/>
              <a:gd name="connsiteX85" fmla="*/ 27517 w 657226"/>
              <a:gd name="connsiteY85" fmla="*/ 0 h 240065"/>
              <a:gd name="connsiteX86" fmla="*/ 55034 w 657226"/>
              <a:gd name="connsiteY86" fmla="*/ 27517 h 240065"/>
              <a:gd name="connsiteX87" fmla="*/ 27517 w 657226"/>
              <a:gd name="connsiteY87" fmla="*/ 55034 h 240065"/>
              <a:gd name="connsiteX88" fmla="*/ 0 w 657226"/>
              <a:gd name="connsiteY88" fmla="*/ 27517 h 240065"/>
              <a:gd name="connsiteX89" fmla="*/ 27517 w 657226"/>
              <a:gd name="connsiteY89" fmla="*/ 0 h 240065"/>
            </a:gdLst>
            <a:ahLst/>
            <a:cxnLst/>
            <a:rect l="l" t="t" r="r" b="b"/>
            <a:pathLst>
              <a:path w="657226" h="240065">
                <a:moveTo>
                  <a:pt x="629709" y="185031"/>
                </a:moveTo>
                <a:cubicBezTo>
                  <a:pt x="644906" y="185031"/>
                  <a:pt x="657226" y="197351"/>
                  <a:pt x="657226" y="212548"/>
                </a:cubicBezTo>
                <a:cubicBezTo>
                  <a:pt x="657226" y="227745"/>
                  <a:pt x="644906" y="240065"/>
                  <a:pt x="629709" y="240065"/>
                </a:cubicBezTo>
                <a:cubicBezTo>
                  <a:pt x="614512" y="240065"/>
                  <a:pt x="602192" y="227745"/>
                  <a:pt x="602192" y="212548"/>
                </a:cubicBezTo>
                <a:cubicBezTo>
                  <a:pt x="602192" y="197351"/>
                  <a:pt x="614512" y="185031"/>
                  <a:pt x="629709" y="185031"/>
                </a:cubicBezTo>
                <a:close/>
                <a:moveTo>
                  <a:pt x="509271" y="185031"/>
                </a:moveTo>
                <a:cubicBezTo>
                  <a:pt x="524468" y="185031"/>
                  <a:pt x="536788" y="197351"/>
                  <a:pt x="536788" y="212548"/>
                </a:cubicBezTo>
                <a:cubicBezTo>
                  <a:pt x="536788" y="227745"/>
                  <a:pt x="524468" y="240065"/>
                  <a:pt x="509271" y="240065"/>
                </a:cubicBezTo>
                <a:cubicBezTo>
                  <a:pt x="494074" y="240065"/>
                  <a:pt x="481754" y="227745"/>
                  <a:pt x="481754" y="212548"/>
                </a:cubicBezTo>
                <a:cubicBezTo>
                  <a:pt x="481754" y="197351"/>
                  <a:pt x="494074" y="185031"/>
                  <a:pt x="509271" y="185031"/>
                </a:cubicBezTo>
                <a:close/>
                <a:moveTo>
                  <a:pt x="388833" y="185031"/>
                </a:moveTo>
                <a:cubicBezTo>
                  <a:pt x="404030" y="185031"/>
                  <a:pt x="416350" y="197351"/>
                  <a:pt x="416350" y="212548"/>
                </a:cubicBezTo>
                <a:cubicBezTo>
                  <a:pt x="416350" y="227745"/>
                  <a:pt x="404030" y="240065"/>
                  <a:pt x="388833" y="240065"/>
                </a:cubicBezTo>
                <a:cubicBezTo>
                  <a:pt x="373636" y="240065"/>
                  <a:pt x="361316" y="227745"/>
                  <a:pt x="361316" y="212548"/>
                </a:cubicBezTo>
                <a:cubicBezTo>
                  <a:pt x="361316" y="197351"/>
                  <a:pt x="373636" y="185031"/>
                  <a:pt x="388833" y="185031"/>
                </a:cubicBezTo>
                <a:close/>
                <a:moveTo>
                  <a:pt x="268394" y="185031"/>
                </a:moveTo>
                <a:cubicBezTo>
                  <a:pt x="283591" y="185031"/>
                  <a:pt x="295911" y="197351"/>
                  <a:pt x="295911" y="212548"/>
                </a:cubicBezTo>
                <a:cubicBezTo>
                  <a:pt x="295911" y="227745"/>
                  <a:pt x="283591" y="240065"/>
                  <a:pt x="268394" y="240065"/>
                </a:cubicBezTo>
                <a:cubicBezTo>
                  <a:pt x="253197" y="240065"/>
                  <a:pt x="240877" y="227745"/>
                  <a:pt x="240877" y="212548"/>
                </a:cubicBezTo>
                <a:cubicBezTo>
                  <a:pt x="240877" y="197351"/>
                  <a:pt x="253197" y="185031"/>
                  <a:pt x="268394" y="185031"/>
                </a:cubicBezTo>
                <a:close/>
                <a:moveTo>
                  <a:pt x="147956" y="185031"/>
                </a:moveTo>
                <a:cubicBezTo>
                  <a:pt x="163153" y="185031"/>
                  <a:pt x="175473" y="197351"/>
                  <a:pt x="175473" y="212548"/>
                </a:cubicBezTo>
                <a:cubicBezTo>
                  <a:pt x="175473" y="227745"/>
                  <a:pt x="163153" y="240065"/>
                  <a:pt x="147956" y="240065"/>
                </a:cubicBezTo>
                <a:cubicBezTo>
                  <a:pt x="132759" y="240065"/>
                  <a:pt x="120439" y="227745"/>
                  <a:pt x="120439" y="212548"/>
                </a:cubicBezTo>
                <a:cubicBezTo>
                  <a:pt x="120439" y="197351"/>
                  <a:pt x="132759" y="185031"/>
                  <a:pt x="147956" y="185031"/>
                </a:cubicBezTo>
                <a:close/>
                <a:moveTo>
                  <a:pt x="27517" y="185031"/>
                </a:moveTo>
                <a:cubicBezTo>
                  <a:pt x="42714" y="185031"/>
                  <a:pt x="55034" y="197351"/>
                  <a:pt x="55034" y="212548"/>
                </a:cubicBezTo>
                <a:cubicBezTo>
                  <a:pt x="55034" y="227745"/>
                  <a:pt x="42714" y="240065"/>
                  <a:pt x="27517" y="240065"/>
                </a:cubicBezTo>
                <a:cubicBezTo>
                  <a:pt x="12320" y="240065"/>
                  <a:pt x="0" y="227745"/>
                  <a:pt x="0" y="212548"/>
                </a:cubicBezTo>
                <a:cubicBezTo>
                  <a:pt x="0" y="197351"/>
                  <a:pt x="12320" y="185031"/>
                  <a:pt x="27517" y="185031"/>
                </a:cubicBezTo>
                <a:close/>
                <a:moveTo>
                  <a:pt x="629709" y="93778"/>
                </a:moveTo>
                <a:cubicBezTo>
                  <a:pt x="644906" y="93778"/>
                  <a:pt x="657226" y="106098"/>
                  <a:pt x="657226" y="121295"/>
                </a:cubicBezTo>
                <a:cubicBezTo>
                  <a:pt x="657226" y="136492"/>
                  <a:pt x="644906" y="148812"/>
                  <a:pt x="629709" y="148812"/>
                </a:cubicBezTo>
                <a:cubicBezTo>
                  <a:pt x="614512" y="148812"/>
                  <a:pt x="602192" y="136492"/>
                  <a:pt x="602192" y="121295"/>
                </a:cubicBezTo>
                <a:cubicBezTo>
                  <a:pt x="602192" y="106098"/>
                  <a:pt x="614512" y="93778"/>
                  <a:pt x="629709" y="93778"/>
                </a:cubicBezTo>
                <a:close/>
                <a:moveTo>
                  <a:pt x="509271" y="93778"/>
                </a:moveTo>
                <a:cubicBezTo>
                  <a:pt x="524468" y="93778"/>
                  <a:pt x="536788" y="106098"/>
                  <a:pt x="536788" y="121295"/>
                </a:cubicBezTo>
                <a:cubicBezTo>
                  <a:pt x="536788" y="136492"/>
                  <a:pt x="524468" y="148812"/>
                  <a:pt x="509271" y="148812"/>
                </a:cubicBezTo>
                <a:cubicBezTo>
                  <a:pt x="494074" y="148812"/>
                  <a:pt x="481754" y="136492"/>
                  <a:pt x="481754" y="121295"/>
                </a:cubicBezTo>
                <a:cubicBezTo>
                  <a:pt x="481754" y="106098"/>
                  <a:pt x="494074" y="93778"/>
                  <a:pt x="509271" y="93778"/>
                </a:cubicBezTo>
                <a:close/>
                <a:moveTo>
                  <a:pt x="388833" y="93778"/>
                </a:moveTo>
                <a:cubicBezTo>
                  <a:pt x="404030" y="93778"/>
                  <a:pt x="416350" y="106098"/>
                  <a:pt x="416350" y="121295"/>
                </a:cubicBezTo>
                <a:cubicBezTo>
                  <a:pt x="416350" y="136492"/>
                  <a:pt x="404030" y="148812"/>
                  <a:pt x="388833" y="148812"/>
                </a:cubicBezTo>
                <a:cubicBezTo>
                  <a:pt x="373636" y="148812"/>
                  <a:pt x="361316" y="136492"/>
                  <a:pt x="361316" y="121295"/>
                </a:cubicBezTo>
                <a:cubicBezTo>
                  <a:pt x="361316" y="106098"/>
                  <a:pt x="373636" y="93778"/>
                  <a:pt x="388833" y="93778"/>
                </a:cubicBezTo>
                <a:close/>
                <a:moveTo>
                  <a:pt x="268394" y="93778"/>
                </a:moveTo>
                <a:cubicBezTo>
                  <a:pt x="283591" y="93778"/>
                  <a:pt x="295911" y="106098"/>
                  <a:pt x="295911" y="121295"/>
                </a:cubicBezTo>
                <a:cubicBezTo>
                  <a:pt x="295911" y="136492"/>
                  <a:pt x="283591" y="148812"/>
                  <a:pt x="268394" y="148812"/>
                </a:cubicBezTo>
                <a:cubicBezTo>
                  <a:pt x="253197" y="148812"/>
                  <a:pt x="240877" y="136492"/>
                  <a:pt x="240877" y="121295"/>
                </a:cubicBezTo>
                <a:cubicBezTo>
                  <a:pt x="240877" y="106098"/>
                  <a:pt x="253197" y="93778"/>
                  <a:pt x="268394" y="93778"/>
                </a:cubicBezTo>
                <a:close/>
                <a:moveTo>
                  <a:pt x="147956" y="93778"/>
                </a:moveTo>
                <a:cubicBezTo>
                  <a:pt x="163153" y="93778"/>
                  <a:pt x="175473" y="106098"/>
                  <a:pt x="175473" y="121295"/>
                </a:cubicBezTo>
                <a:cubicBezTo>
                  <a:pt x="175473" y="136492"/>
                  <a:pt x="163153" y="148812"/>
                  <a:pt x="147956" y="148812"/>
                </a:cubicBezTo>
                <a:cubicBezTo>
                  <a:pt x="132759" y="148812"/>
                  <a:pt x="120439" y="136492"/>
                  <a:pt x="120439" y="121295"/>
                </a:cubicBezTo>
                <a:cubicBezTo>
                  <a:pt x="120439" y="106098"/>
                  <a:pt x="132759" y="93778"/>
                  <a:pt x="147956" y="93778"/>
                </a:cubicBezTo>
                <a:close/>
                <a:moveTo>
                  <a:pt x="27517" y="93778"/>
                </a:moveTo>
                <a:cubicBezTo>
                  <a:pt x="42714" y="93778"/>
                  <a:pt x="55034" y="106098"/>
                  <a:pt x="55034" y="121295"/>
                </a:cubicBezTo>
                <a:cubicBezTo>
                  <a:pt x="55034" y="136492"/>
                  <a:pt x="42714" y="148812"/>
                  <a:pt x="27517" y="148812"/>
                </a:cubicBezTo>
                <a:cubicBezTo>
                  <a:pt x="12320" y="148812"/>
                  <a:pt x="0" y="136492"/>
                  <a:pt x="0" y="121295"/>
                </a:cubicBezTo>
                <a:cubicBezTo>
                  <a:pt x="0" y="106098"/>
                  <a:pt x="12320" y="93778"/>
                  <a:pt x="27517" y="93778"/>
                </a:cubicBezTo>
                <a:close/>
                <a:moveTo>
                  <a:pt x="629709" y="0"/>
                </a:moveTo>
                <a:cubicBezTo>
                  <a:pt x="644906" y="0"/>
                  <a:pt x="657226" y="12320"/>
                  <a:pt x="657226" y="27517"/>
                </a:cubicBezTo>
                <a:cubicBezTo>
                  <a:pt x="657226" y="42714"/>
                  <a:pt x="644906" y="55034"/>
                  <a:pt x="629709" y="55034"/>
                </a:cubicBezTo>
                <a:cubicBezTo>
                  <a:pt x="614512" y="55034"/>
                  <a:pt x="602192" y="42714"/>
                  <a:pt x="602192" y="27517"/>
                </a:cubicBezTo>
                <a:cubicBezTo>
                  <a:pt x="602192" y="12320"/>
                  <a:pt x="614512" y="0"/>
                  <a:pt x="629709" y="0"/>
                </a:cubicBezTo>
                <a:close/>
                <a:moveTo>
                  <a:pt x="509271" y="0"/>
                </a:moveTo>
                <a:cubicBezTo>
                  <a:pt x="524468" y="0"/>
                  <a:pt x="536788" y="12320"/>
                  <a:pt x="536788" y="27517"/>
                </a:cubicBezTo>
                <a:cubicBezTo>
                  <a:pt x="536788" y="42714"/>
                  <a:pt x="524468" y="55034"/>
                  <a:pt x="509271" y="55034"/>
                </a:cubicBezTo>
                <a:cubicBezTo>
                  <a:pt x="494074" y="55034"/>
                  <a:pt x="481754" y="42714"/>
                  <a:pt x="481754" y="27517"/>
                </a:cubicBezTo>
                <a:cubicBezTo>
                  <a:pt x="481754" y="12320"/>
                  <a:pt x="494074" y="0"/>
                  <a:pt x="509271" y="0"/>
                </a:cubicBezTo>
                <a:close/>
                <a:moveTo>
                  <a:pt x="388833" y="0"/>
                </a:moveTo>
                <a:cubicBezTo>
                  <a:pt x="404030" y="0"/>
                  <a:pt x="416350" y="12320"/>
                  <a:pt x="416350" y="27517"/>
                </a:cubicBezTo>
                <a:cubicBezTo>
                  <a:pt x="416350" y="42714"/>
                  <a:pt x="404030" y="55034"/>
                  <a:pt x="388833" y="55034"/>
                </a:cubicBezTo>
                <a:cubicBezTo>
                  <a:pt x="373636" y="55034"/>
                  <a:pt x="361316" y="42714"/>
                  <a:pt x="361316" y="27517"/>
                </a:cubicBezTo>
                <a:cubicBezTo>
                  <a:pt x="361316" y="12320"/>
                  <a:pt x="373636" y="0"/>
                  <a:pt x="388833" y="0"/>
                </a:cubicBezTo>
                <a:close/>
                <a:moveTo>
                  <a:pt x="268394" y="0"/>
                </a:moveTo>
                <a:cubicBezTo>
                  <a:pt x="283591" y="0"/>
                  <a:pt x="295911" y="12320"/>
                  <a:pt x="295911" y="27517"/>
                </a:cubicBezTo>
                <a:cubicBezTo>
                  <a:pt x="295911" y="42714"/>
                  <a:pt x="283591" y="55034"/>
                  <a:pt x="268394" y="55034"/>
                </a:cubicBezTo>
                <a:cubicBezTo>
                  <a:pt x="253197" y="55034"/>
                  <a:pt x="240877" y="42714"/>
                  <a:pt x="240877" y="27517"/>
                </a:cubicBezTo>
                <a:cubicBezTo>
                  <a:pt x="240877" y="12320"/>
                  <a:pt x="253197" y="0"/>
                  <a:pt x="268394" y="0"/>
                </a:cubicBezTo>
                <a:close/>
                <a:moveTo>
                  <a:pt x="147956" y="0"/>
                </a:moveTo>
                <a:cubicBezTo>
                  <a:pt x="163153" y="0"/>
                  <a:pt x="175473" y="12320"/>
                  <a:pt x="175473" y="27517"/>
                </a:cubicBezTo>
                <a:cubicBezTo>
                  <a:pt x="175473" y="42714"/>
                  <a:pt x="163153" y="55034"/>
                  <a:pt x="147956" y="55034"/>
                </a:cubicBezTo>
                <a:cubicBezTo>
                  <a:pt x="132759" y="55034"/>
                  <a:pt x="120439" y="42714"/>
                  <a:pt x="120439" y="27517"/>
                </a:cubicBezTo>
                <a:cubicBezTo>
                  <a:pt x="120439" y="12320"/>
                  <a:pt x="132759" y="0"/>
                  <a:pt x="147956" y="0"/>
                </a:cubicBezTo>
                <a:close/>
                <a:moveTo>
                  <a:pt x="27517" y="0"/>
                </a:moveTo>
                <a:cubicBezTo>
                  <a:pt x="42714" y="0"/>
                  <a:pt x="55034" y="12320"/>
                  <a:pt x="55034" y="27517"/>
                </a:cubicBezTo>
                <a:cubicBezTo>
                  <a:pt x="55034" y="42714"/>
                  <a:pt x="42714" y="55034"/>
                  <a:pt x="27517" y="55034"/>
                </a:cubicBezTo>
                <a:cubicBezTo>
                  <a:pt x="12320" y="55034"/>
                  <a:pt x="0" y="42714"/>
                  <a:pt x="0" y="27517"/>
                </a:cubicBezTo>
                <a:cubicBezTo>
                  <a:pt x="0" y="12320"/>
                  <a:pt x="12320" y="0"/>
                  <a:pt x="27517" y="0"/>
                </a:cubicBezTo>
                <a:close/>
              </a:path>
            </a:pathLst>
          </a:custGeom>
          <a:gradFill>
            <a:gsLst>
              <a:gs pos="0">
                <a:schemeClr val="accent1">
                  <a:alpha val="0"/>
                </a:schemeClr>
              </a:gs>
              <a:gs pos="100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1"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custDataLst>
              <p:tags r:id="rId1"/>
            </p:custDataLst>
          </p:nvPr>
        </p:nvSpPr>
        <p:spPr>
          <a:xfrm>
            <a:off x="656121" y="1791758"/>
            <a:ext cx="3576921" cy="3946332"/>
          </a:xfrm>
          <a:prstGeom prst="roundRect">
            <a:avLst>
              <a:gd name="adj" fmla="val 2814"/>
            </a:avLst>
          </a:prstGeom>
          <a:solidFill>
            <a:srgbClr val="FFFFFF">
              <a:alpha val="100000"/>
            </a:srgbClr>
          </a:solidFill>
          <a:ln w="15875" cap="flat">
            <a:noFill/>
            <a:miter/>
          </a:ln>
          <a:effectLst>
            <a:outerShdw blurRad="152400" dist="38100" dir="2700000" algn="tl" rotWithShape="0">
              <a:schemeClr val="accent1">
                <a:lumMod val="50000"/>
                <a:alpha val="19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custDataLst>
              <p:tags r:id="rId2"/>
            </p:custDataLst>
          </p:nvPr>
        </p:nvSpPr>
        <p:spPr>
          <a:xfrm>
            <a:off x="814124" y="1602508"/>
            <a:ext cx="3260914" cy="425223"/>
          </a:xfrm>
          <a:prstGeom prst="roundRect">
            <a:avLst>
              <a:gd name="adj" fmla="val 50000"/>
            </a:avLst>
          </a:prstGeom>
          <a:gradFill>
            <a:gsLst>
              <a:gs pos="24000">
                <a:schemeClr val="accent1">
                  <a:lumMod val="75000"/>
                </a:schemeClr>
              </a:gs>
              <a:gs pos="100000">
                <a:schemeClr val="accent1"/>
              </a:gs>
            </a:gsLst>
            <a:lin ang="5400000" scaled="0"/>
          </a:gradFill>
          <a:ln w="25400" cap="flat">
            <a:noFill/>
            <a:miter/>
          </a:ln>
          <a:effectLst>
            <a:outerShdw blurRad="139700" dist="101600" dir="2700000" sx="96000" sy="96000" algn="tl" rotWithShape="0">
              <a:schemeClr val="accent1">
                <a:lumMod val="50000"/>
                <a:alpha val="19000"/>
              </a:schemeClr>
            </a:outerShdw>
          </a:effectLst>
        </p:spPr>
        <p:txBody>
          <a:bodyPr vert="horz" wrap="square" lIns="0" tIns="0" rIns="0" bIns="0" rtlCol="0" anchor="ctr"/>
          <a:lstStyle/>
          <a:p>
            <a:pPr algn="ctr"/>
            <a:endParaRPr kumimoji="1" lang="zh-CN" altLang="en-US"/>
          </a:p>
        </p:txBody>
      </p:sp>
      <p:sp>
        <p:nvSpPr>
          <p:cNvPr id="5" name="标题 1"/>
          <p:cNvSpPr txBox="1"/>
          <p:nvPr>
            <p:custDataLst>
              <p:tags r:id="rId3"/>
            </p:custDataLst>
          </p:nvPr>
        </p:nvSpPr>
        <p:spPr>
          <a:xfrm>
            <a:off x="962483" y="1633982"/>
            <a:ext cx="2964197" cy="355531"/>
          </a:xfrm>
          <a:prstGeom prst="rect">
            <a:avLst/>
          </a:prstGeom>
          <a:noFill/>
          <a:ln>
            <a:noFill/>
          </a:ln>
        </p:spPr>
        <p:txBody>
          <a:bodyPr vert="horz" wrap="square" lIns="0" tIns="0" rIns="0" bIns="0" rtlCol="0" anchor="ctr"/>
          <a:lstStyle/>
          <a:p>
            <a:pPr algn="ctr"/>
            <a:r>
              <a:rPr kumimoji="1" lang="zh-CN" altLang="en-US" sz="1600" dirty="0">
                <a:ln w="12700">
                  <a:noFill/>
                </a:ln>
                <a:solidFill>
                  <a:srgbClr val="FFFFFF">
                    <a:alpha val="100000"/>
                  </a:srgbClr>
                </a:solidFill>
                <a:latin typeface="微软雅黑" panose="020B0503020204020204" charset="-122"/>
                <a:ea typeface="微软雅黑" panose="020B0503020204020204" charset="-122"/>
                <a:cs typeface="Source Han Sans CN Bold" panose="020B0800000000000000" charset="-122"/>
              </a:rPr>
              <a:t>大赛参与度低</a:t>
            </a:r>
            <a:endParaRPr kumimoji="1" lang="zh-CN" altLang="en-US" dirty="0">
              <a:latin typeface="微软雅黑" panose="020B0503020204020204" charset="-122"/>
              <a:ea typeface="微软雅黑" panose="020B0503020204020204" charset="-122"/>
            </a:endParaRPr>
          </a:p>
        </p:txBody>
      </p:sp>
      <p:sp>
        <p:nvSpPr>
          <p:cNvPr id="6" name="标题 1"/>
          <p:cNvSpPr txBox="1"/>
          <p:nvPr>
            <p:custDataLst>
              <p:tags r:id="rId4"/>
            </p:custDataLst>
          </p:nvPr>
        </p:nvSpPr>
        <p:spPr>
          <a:xfrm>
            <a:off x="776841" y="2201331"/>
            <a:ext cx="3335481" cy="3443238"/>
          </a:xfrm>
          <a:prstGeom prst="rect">
            <a:avLst/>
          </a:prstGeom>
          <a:noFill/>
          <a:ln>
            <a:noFill/>
          </a:ln>
        </p:spPr>
        <p:txBody>
          <a:bodyPr vert="horz" wrap="square" lIns="0" tIns="0" rIns="0" bIns="0" rtlCol="0" anchor="t"/>
          <a:lstStyle/>
          <a:p>
            <a:r>
              <a:rPr kumimoji="1" lang="en-US" altLang="zh-CN" sz="1600" dirty="0">
                <a:ln w="12700">
                  <a:noFill/>
                </a:ln>
                <a:solidFill>
                  <a:srgbClr val="000000">
                    <a:alpha val="100000"/>
                  </a:srgbClr>
                </a:solidFill>
                <a:latin typeface="微软雅黑" panose="020B0503020204020204" charset="-122"/>
                <a:ea typeface="微软雅黑" panose="020B0503020204020204" charset="-122"/>
                <a:cs typeface="微软雅黑" panose="020B0503020204020204" charset="-122"/>
              </a:rPr>
              <a:t>       </a:t>
            </a:r>
            <a:r>
              <a:rPr kumimoji="1" lang="zh-CN" altLang="en-US" sz="1600" dirty="0">
                <a:ln w="12700">
                  <a:noFill/>
                </a:ln>
                <a:solidFill>
                  <a:srgbClr val="000000">
                    <a:alpha val="100000"/>
                  </a:srgbClr>
                </a:solidFill>
                <a:latin typeface="微软雅黑" panose="020B0503020204020204" charset="-122"/>
                <a:ea typeface="微软雅黑" panose="020B0503020204020204" charset="-122"/>
                <a:cs typeface="微软雅黑" panose="020B0503020204020204" charset="-122"/>
              </a:rPr>
              <a:t>近年来，算机与软件学院在挑战杯等创新创业大赛中的参赛队伍数量严重不足，成功立项及通过校赛的队伍更是稀缺。亟需采取措施，增加参赛学生及队伍数量，尤其是提升高质量团队的参与度。</a:t>
            </a:r>
            <a:endParaRPr kumimoji="1" lang="zh-CN" altLang="en-US" sz="2000" dirty="0">
              <a:latin typeface="微软雅黑" panose="020B0503020204020204" charset="-122"/>
              <a:ea typeface="微软雅黑" panose="020B0503020204020204" charset="-122"/>
              <a:cs typeface="微软雅黑" panose="020B0503020204020204" charset="-122"/>
            </a:endParaRPr>
          </a:p>
        </p:txBody>
      </p:sp>
      <p:cxnSp>
        <p:nvCxnSpPr>
          <p:cNvPr id="7" name="标题 1"/>
          <p:cNvCxnSpPr/>
          <p:nvPr>
            <p:custDataLst>
              <p:tags r:id="rId5"/>
            </p:custDataLst>
          </p:nvPr>
        </p:nvCxnSpPr>
        <p:spPr>
          <a:xfrm>
            <a:off x="2123113" y="2163113"/>
            <a:ext cx="642937" cy="0"/>
          </a:xfrm>
          <a:prstGeom prst="line">
            <a:avLst/>
          </a:prstGeom>
          <a:noFill/>
          <a:ln w="6350" cap="rnd">
            <a:solidFill>
              <a:schemeClr val="accent1"/>
            </a:solidFill>
            <a:miter/>
          </a:ln>
        </p:spPr>
      </p:cxnSp>
      <p:sp>
        <p:nvSpPr>
          <p:cNvPr id="8" name="标题 1"/>
          <p:cNvSpPr txBox="1"/>
          <p:nvPr>
            <p:custDataLst>
              <p:tags r:id="rId6"/>
            </p:custDataLst>
          </p:nvPr>
        </p:nvSpPr>
        <p:spPr>
          <a:xfrm>
            <a:off x="4297148" y="1791758"/>
            <a:ext cx="3576921" cy="3946332"/>
          </a:xfrm>
          <a:prstGeom prst="roundRect">
            <a:avLst>
              <a:gd name="adj" fmla="val 2814"/>
            </a:avLst>
          </a:prstGeom>
          <a:solidFill>
            <a:srgbClr val="FFFFFF">
              <a:alpha val="100000"/>
            </a:srgbClr>
          </a:solidFill>
          <a:ln w="15875" cap="flat">
            <a:noFill/>
            <a:miter/>
          </a:ln>
          <a:effectLst>
            <a:outerShdw blurRad="152400" dist="38100" dir="2700000" algn="tl" rotWithShape="0">
              <a:schemeClr val="accent1">
                <a:lumMod val="50000"/>
                <a:alpha val="19000"/>
              </a:schemeClr>
            </a:outerShdw>
          </a:effectLst>
        </p:spPr>
        <p:txBody>
          <a:bodyPr vert="horz" wrap="square" lIns="91440" tIns="45720" rIns="91440" bIns="45720" rtlCol="0" anchor="ctr"/>
          <a:lstStyle/>
          <a:p>
            <a:pPr algn="ctr"/>
            <a:endParaRPr kumimoji="1" lang="zh-CN" altLang="en-US"/>
          </a:p>
        </p:txBody>
      </p:sp>
      <p:sp>
        <p:nvSpPr>
          <p:cNvPr id="9" name="标题 1"/>
          <p:cNvSpPr txBox="1"/>
          <p:nvPr>
            <p:custDataLst>
              <p:tags r:id="rId7"/>
            </p:custDataLst>
          </p:nvPr>
        </p:nvSpPr>
        <p:spPr>
          <a:xfrm>
            <a:off x="4455151" y="1602508"/>
            <a:ext cx="3260914" cy="425223"/>
          </a:xfrm>
          <a:prstGeom prst="roundRect">
            <a:avLst>
              <a:gd name="adj" fmla="val 50000"/>
            </a:avLst>
          </a:prstGeom>
          <a:gradFill>
            <a:gsLst>
              <a:gs pos="24000">
                <a:schemeClr val="accent1">
                  <a:lumMod val="75000"/>
                </a:schemeClr>
              </a:gs>
              <a:gs pos="100000">
                <a:schemeClr val="accent1"/>
              </a:gs>
            </a:gsLst>
            <a:lin ang="5400000" scaled="0"/>
          </a:gradFill>
          <a:ln w="25400" cap="flat">
            <a:noFill/>
            <a:miter/>
          </a:ln>
          <a:effectLst>
            <a:outerShdw blurRad="139700" dist="101600" dir="2700000" sx="96000" sy="96000" algn="tl" rotWithShape="0">
              <a:schemeClr val="accent1">
                <a:lumMod val="50000"/>
                <a:alpha val="19000"/>
              </a:schemeClr>
            </a:outerShdw>
          </a:effectLst>
        </p:spPr>
        <p:txBody>
          <a:bodyPr vert="horz" wrap="square" lIns="0" tIns="0" rIns="0" bIns="0" rtlCol="0" anchor="ctr"/>
          <a:lstStyle/>
          <a:p>
            <a:pPr algn="ctr"/>
            <a:endParaRPr kumimoji="1" lang="zh-CN" altLang="en-US"/>
          </a:p>
        </p:txBody>
      </p:sp>
      <p:sp>
        <p:nvSpPr>
          <p:cNvPr id="10" name="标题 1"/>
          <p:cNvSpPr txBox="1"/>
          <p:nvPr>
            <p:custDataLst>
              <p:tags r:id="rId8"/>
            </p:custDataLst>
          </p:nvPr>
        </p:nvSpPr>
        <p:spPr>
          <a:xfrm>
            <a:off x="4603510" y="1633982"/>
            <a:ext cx="2964197" cy="355531"/>
          </a:xfrm>
          <a:prstGeom prst="rect">
            <a:avLst/>
          </a:prstGeom>
          <a:noFill/>
          <a:ln>
            <a:noFill/>
          </a:ln>
        </p:spPr>
        <p:txBody>
          <a:bodyPr vert="horz" wrap="square" lIns="0" tIns="0" rIns="0" bIns="0" rtlCol="0" anchor="ctr"/>
          <a:lstStyle/>
          <a:p>
            <a:pPr algn="ctr"/>
            <a:r>
              <a:rPr kumimoji="1" lang="zh-CN" altLang="en-US" sz="1600" dirty="0">
                <a:ln w="12700">
                  <a:noFill/>
                </a:ln>
                <a:solidFill>
                  <a:srgbClr val="FFFFFF">
                    <a:alpha val="100000"/>
                  </a:srgbClr>
                </a:solidFill>
                <a:latin typeface="Source Han Sans CN Bold" panose="020B0800000000000000" charset="-122"/>
                <a:ea typeface="Source Han Sans CN Bold" panose="020B0800000000000000" charset="-122"/>
              </a:rPr>
              <a:t>跨年级沟通不畅</a:t>
            </a:r>
            <a:endParaRPr kumimoji="1" lang="zh-CN" altLang="en-US" dirty="0"/>
          </a:p>
        </p:txBody>
      </p:sp>
      <p:sp>
        <p:nvSpPr>
          <p:cNvPr id="11" name="标题 1"/>
          <p:cNvSpPr txBox="1"/>
          <p:nvPr>
            <p:custDataLst>
              <p:tags r:id="rId9"/>
            </p:custDataLst>
          </p:nvPr>
        </p:nvSpPr>
        <p:spPr>
          <a:xfrm>
            <a:off x="4417868" y="2201331"/>
            <a:ext cx="3335481" cy="3443238"/>
          </a:xfrm>
          <a:prstGeom prst="rect">
            <a:avLst/>
          </a:prstGeom>
          <a:noFill/>
          <a:ln>
            <a:noFill/>
          </a:ln>
        </p:spPr>
        <p:txBody>
          <a:bodyPr vert="horz" wrap="square" lIns="0" tIns="0" rIns="0" bIns="0" rtlCol="0" anchor="t"/>
          <a:lstStyle/>
          <a:p>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       当前，研究所与本科生，特别是新生之间缺乏有效连接，导致双方供需不匹配。学生难以找到加入研究所的途径，而研究所则急需本科生的参与，无论是新手还是已有研究基础的学生。信息差显著，亟需建立沟通桥梁，平衡供需关系。</a:t>
            </a:r>
            <a:endParaRPr kumimoji="1" lang="zh-CN" altLang="en-US" sz="2000" dirty="0"/>
          </a:p>
        </p:txBody>
      </p:sp>
      <p:cxnSp>
        <p:nvCxnSpPr>
          <p:cNvPr id="12" name="标题 1"/>
          <p:cNvCxnSpPr/>
          <p:nvPr>
            <p:custDataLst>
              <p:tags r:id="rId10"/>
            </p:custDataLst>
          </p:nvPr>
        </p:nvCxnSpPr>
        <p:spPr>
          <a:xfrm>
            <a:off x="5764140" y="2163113"/>
            <a:ext cx="642937" cy="0"/>
          </a:xfrm>
          <a:prstGeom prst="line">
            <a:avLst/>
          </a:prstGeom>
          <a:noFill/>
          <a:ln w="6350" cap="rnd">
            <a:solidFill>
              <a:schemeClr val="accent1"/>
            </a:solidFill>
            <a:miter/>
          </a:ln>
        </p:spPr>
      </p:cxnSp>
      <p:sp>
        <p:nvSpPr>
          <p:cNvPr id="13" name="标题 1"/>
          <p:cNvSpPr txBox="1"/>
          <p:nvPr>
            <p:custDataLst>
              <p:tags r:id="rId11"/>
            </p:custDataLst>
          </p:nvPr>
        </p:nvSpPr>
        <p:spPr>
          <a:xfrm>
            <a:off x="7941979" y="1791758"/>
            <a:ext cx="3576921" cy="3946332"/>
          </a:xfrm>
          <a:prstGeom prst="roundRect">
            <a:avLst>
              <a:gd name="adj" fmla="val 2814"/>
            </a:avLst>
          </a:prstGeom>
          <a:solidFill>
            <a:srgbClr val="FFFFFF">
              <a:alpha val="100000"/>
            </a:srgbClr>
          </a:solidFill>
          <a:ln w="15875" cap="flat">
            <a:noFill/>
            <a:miter/>
          </a:ln>
          <a:effectLst>
            <a:outerShdw blurRad="152400" dist="38100" dir="2700000" algn="tl" rotWithShape="0">
              <a:schemeClr val="accent1">
                <a:lumMod val="50000"/>
                <a:alpha val="19000"/>
              </a:schemeClr>
            </a:outerShdw>
          </a:effectLst>
        </p:spPr>
        <p:txBody>
          <a:bodyPr vert="horz" wrap="square" lIns="91440" tIns="45720" rIns="91440" bIns="45720" rtlCol="0" anchor="ctr"/>
          <a:lstStyle/>
          <a:p>
            <a:pPr algn="ctr"/>
            <a:endParaRPr kumimoji="1" lang="zh-CN" altLang="en-US"/>
          </a:p>
        </p:txBody>
      </p:sp>
      <p:sp>
        <p:nvSpPr>
          <p:cNvPr id="14" name="标题 1"/>
          <p:cNvSpPr txBox="1"/>
          <p:nvPr>
            <p:custDataLst>
              <p:tags r:id="rId12"/>
            </p:custDataLst>
          </p:nvPr>
        </p:nvSpPr>
        <p:spPr>
          <a:xfrm>
            <a:off x="8099982" y="1602508"/>
            <a:ext cx="3260914" cy="425223"/>
          </a:xfrm>
          <a:prstGeom prst="roundRect">
            <a:avLst>
              <a:gd name="adj" fmla="val 50000"/>
            </a:avLst>
          </a:prstGeom>
          <a:gradFill>
            <a:gsLst>
              <a:gs pos="24000">
                <a:schemeClr val="accent1">
                  <a:lumMod val="75000"/>
                </a:schemeClr>
              </a:gs>
              <a:gs pos="100000">
                <a:schemeClr val="accent1"/>
              </a:gs>
            </a:gsLst>
            <a:lin ang="5400000" scaled="0"/>
          </a:gradFill>
          <a:ln w="25400" cap="flat">
            <a:noFill/>
            <a:miter/>
          </a:ln>
          <a:effectLst>
            <a:outerShdw blurRad="139700" dist="101600" dir="2700000" sx="96000" sy="96000" algn="tl" rotWithShape="0">
              <a:schemeClr val="accent1">
                <a:lumMod val="50000"/>
                <a:alpha val="19000"/>
              </a:schemeClr>
            </a:outerShdw>
          </a:effectLst>
        </p:spPr>
        <p:txBody>
          <a:bodyPr vert="horz" wrap="square" lIns="0" tIns="0" rIns="0" bIns="0" rtlCol="0" anchor="ctr"/>
          <a:lstStyle/>
          <a:p>
            <a:pPr algn="ctr"/>
            <a:endParaRPr kumimoji="1" lang="zh-CN" altLang="en-US"/>
          </a:p>
        </p:txBody>
      </p:sp>
      <p:sp>
        <p:nvSpPr>
          <p:cNvPr id="15" name="标题 1"/>
          <p:cNvSpPr txBox="1"/>
          <p:nvPr>
            <p:custDataLst>
              <p:tags r:id="rId13"/>
            </p:custDataLst>
          </p:nvPr>
        </p:nvSpPr>
        <p:spPr>
          <a:xfrm>
            <a:off x="8248341" y="1633982"/>
            <a:ext cx="2964197" cy="355531"/>
          </a:xfrm>
          <a:prstGeom prst="rect">
            <a:avLst/>
          </a:prstGeom>
          <a:noFill/>
          <a:ln>
            <a:noFill/>
          </a:ln>
        </p:spPr>
        <p:txBody>
          <a:bodyPr vert="horz" wrap="square" lIns="0" tIns="0" rIns="0" bIns="0" rtlCol="0" anchor="ctr"/>
          <a:lstStyle/>
          <a:p>
            <a:pPr algn="ctr"/>
            <a:r>
              <a:rPr kumimoji="1" lang="zh-CN" altLang="en-US" sz="1600" dirty="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学习资源分享不足</a:t>
            </a:r>
            <a:endParaRPr kumimoji="1" lang="zh-CN" altLang="en-US" dirty="0"/>
          </a:p>
        </p:txBody>
      </p:sp>
      <p:sp>
        <p:nvSpPr>
          <p:cNvPr id="16" name="标题 1"/>
          <p:cNvSpPr txBox="1"/>
          <p:nvPr>
            <p:custDataLst>
              <p:tags r:id="rId14"/>
            </p:custDataLst>
          </p:nvPr>
        </p:nvSpPr>
        <p:spPr>
          <a:xfrm>
            <a:off x="8062699" y="2201331"/>
            <a:ext cx="3335481" cy="3443238"/>
          </a:xfrm>
          <a:prstGeom prst="rect">
            <a:avLst/>
          </a:prstGeom>
          <a:noFill/>
          <a:ln>
            <a:noFill/>
          </a:ln>
        </p:spPr>
        <p:txBody>
          <a:bodyPr vert="horz" wrap="square" lIns="0" tIns="0" rIns="0" bIns="0" rtlCol="0" anchor="t"/>
          <a:lstStyle/>
          <a:p>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       随着学院发展，众多优秀毕业生和在校生拥有丰富学习资源。他们希望分享这些资源，帮助学弟学妹少走弯路，并希望得到认可。而新生若能尽早接触这些经验分享，将极大受益。因此，需搭建平台整合与分享这些学习资源。</a:t>
            </a:r>
            <a:endParaRPr kumimoji="1" lang="zh-CN" altLang="en-US" sz="2000" dirty="0"/>
          </a:p>
        </p:txBody>
      </p:sp>
      <p:cxnSp>
        <p:nvCxnSpPr>
          <p:cNvPr id="17" name="标题 1"/>
          <p:cNvCxnSpPr/>
          <p:nvPr>
            <p:custDataLst>
              <p:tags r:id="rId15"/>
            </p:custDataLst>
          </p:nvPr>
        </p:nvCxnSpPr>
        <p:spPr>
          <a:xfrm>
            <a:off x="9408971" y="2163113"/>
            <a:ext cx="642937" cy="0"/>
          </a:xfrm>
          <a:prstGeom prst="line">
            <a:avLst/>
          </a:prstGeom>
          <a:noFill/>
          <a:ln w="6350" cap="rnd">
            <a:solidFill>
              <a:schemeClr val="accent1"/>
            </a:solidFill>
            <a:miter/>
          </a:ln>
        </p:spPr>
      </p:cxnSp>
      <p:sp>
        <p:nvSpPr>
          <p:cNvPr id="18"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zh-CN" altLang="en-US" sz="3200" dirty="0">
                <a:ln w="12700">
                  <a:noFill/>
                </a:ln>
                <a:solidFill>
                  <a:srgbClr val="000000">
                    <a:alpha val="100000"/>
                  </a:srgbClr>
                </a:solidFill>
                <a:latin typeface="Source Han Sans CN Bold" panose="020B0800000000000000" charset="-122"/>
                <a:ea typeface="Source Han Sans CN Bold" panose="020B0800000000000000" charset="-122"/>
              </a:rPr>
              <a:t>项目背景</a:t>
            </a:r>
            <a:endParaRPr kumimoji="1" lang="zh-CN" altLang="en-US" dirty="0"/>
          </a:p>
        </p:txBody>
      </p:sp>
      <p:sp>
        <p:nvSpPr>
          <p:cNvPr id="20"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10800000">
            <a:off x="689650" y="3934120"/>
            <a:ext cx="10800000" cy="2160000"/>
          </a:xfrm>
          <a:prstGeom prst="round1Rect">
            <a:avLst>
              <a:gd name="adj" fmla="val 3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pic>
        <p:nvPicPr>
          <p:cNvPr id="4" name="图片 3"/>
          <p:cNvPicPr>
            <a:picLocks noChangeAspect="1"/>
          </p:cNvPicPr>
          <p:nvPr/>
        </p:nvPicPr>
        <p:blipFill>
          <a:blip r:embed="rId1"/>
          <a:srcRect l="464" t="40355" r="464" b="20173"/>
          <a:stretch>
            <a:fillRect/>
          </a:stretch>
        </p:blipFill>
        <p:spPr>
          <a:xfrm>
            <a:off x="689650" y="1414120"/>
            <a:ext cx="10800000" cy="2520000"/>
          </a:xfrm>
          <a:custGeom>
            <a:avLst/>
            <a:gdLst/>
            <a:ahLst/>
            <a:cxnLst/>
            <a:rect l="l" t="t" r="r" b="b"/>
            <a:pathLst>
              <a:path w="10800000" h="2520000">
                <a:moveTo>
                  <a:pt x="0" y="0"/>
                </a:moveTo>
                <a:lnTo>
                  <a:pt x="10044000" y="0"/>
                </a:lnTo>
                <a:cubicBezTo>
                  <a:pt x="10461527" y="0"/>
                  <a:pt x="10800000" y="338473"/>
                  <a:pt x="10800000" y="756000"/>
                </a:cubicBezTo>
                <a:lnTo>
                  <a:pt x="10800000" y="2520000"/>
                </a:lnTo>
                <a:lnTo>
                  <a:pt x="0" y="2520000"/>
                </a:lnTo>
                <a:close/>
              </a:path>
            </a:pathLst>
          </a:custGeom>
          <a:noFill/>
          <a:ln>
            <a:noFill/>
          </a:ln>
        </p:spPr>
      </p:pic>
      <p:sp>
        <p:nvSpPr>
          <p:cNvPr id="5" name="标题 1"/>
          <p:cNvSpPr txBox="1"/>
          <p:nvPr/>
        </p:nvSpPr>
        <p:spPr>
          <a:xfrm>
            <a:off x="1049650" y="4499778"/>
            <a:ext cx="10080000" cy="1469500"/>
          </a:xfrm>
          <a:prstGeom prst="rect">
            <a:avLst/>
          </a:prstGeom>
          <a:noFill/>
          <a:ln w="12700" cap="sq">
            <a:noFill/>
            <a:miter/>
          </a:ln>
        </p:spPr>
        <p:txBody>
          <a:bodyPr vert="horz" wrap="square" lIns="0" tIns="0" rIns="0" bIns="0" rtlCol="0" anchor="t"/>
          <a:lstStyle/>
          <a:p>
            <a:pPr marL="0" marR="0" algn="just"/>
            <a:r>
              <a:rPr lang="zh-CN" altLang="en-US" sz="2000" kern="100" dirty="0">
                <a:effectLst/>
                <a:latin typeface="宋体" panose="02010600030101010101" pitchFamily="2" charset="-122"/>
                <a:ea typeface="宋体" panose="02010600030101010101" pitchFamily="2" charset="-122"/>
                <a:cs typeface="Times New Roman" panose="02020603050405020304" pitchFamily="18" charset="0"/>
              </a:rPr>
              <a:t>    为了进一步强化高年级与低年级本科生在学术研究与实践探索领域的深度融合，激发他们的创新潜能，并培育卓越的团队协作精神，本项目聚焦于“</a:t>
            </a:r>
            <a:r>
              <a:rPr lang="zh-CN" altLang="en-US" sz="2000" kern="100" dirty="0">
                <a:solidFill>
                  <a:srgbClr val="FF0000"/>
                </a:solidFill>
                <a:effectLst/>
                <a:latin typeface="宋体" panose="02010600030101010101" pitchFamily="2" charset="-122"/>
                <a:ea typeface="宋体" panose="02010600030101010101" pitchFamily="2" charset="-122"/>
                <a:cs typeface="Times New Roman" panose="02020603050405020304" pitchFamily="18" charset="0"/>
              </a:rPr>
              <a:t>知识传承、团队协作、竞赛实践</a:t>
            </a:r>
            <a:r>
              <a:rPr lang="zh-CN" altLang="en-US" sz="2000" kern="100" dirty="0">
                <a:effectLst/>
                <a:latin typeface="宋体" panose="02010600030101010101" pitchFamily="2" charset="-122"/>
                <a:ea typeface="宋体" panose="02010600030101010101" pitchFamily="2" charset="-122"/>
                <a:cs typeface="Times New Roman" panose="02020603050405020304" pitchFamily="18" charset="0"/>
              </a:rPr>
              <a:t>”三大核心支柱</a:t>
            </a:r>
            <a:endParaRPr lang="zh-CN" altLang="en-US"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6" name="标题 1"/>
          <p:cNvCxnSpPr/>
          <p:nvPr/>
        </p:nvCxnSpPr>
        <p:spPr>
          <a:xfrm>
            <a:off x="1130835" y="4265816"/>
            <a:ext cx="720000" cy="0"/>
          </a:xfrm>
          <a:prstGeom prst="line">
            <a:avLst/>
          </a:prstGeom>
          <a:noFill/>
          <a:ln w="88900" cap="rnd">
            <a:solidFill>
              <a:schemeClr val="accent1"/>
            </a:solidFill>
            <a:miter/>
          </a:ln>
        </p:spPr>
      </p:cxnSp>
      <p:sp>
        <p:nvSpPr>
          <p:cNvPr id="7"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平台目标</a:t>
            </a:r>
            <a:endParaRPr kumimoji="1" lang="zh-CN" altLang="en-US"/>
          </a:p>
        </p:txBody>
      </p:sp>
      <p:sp>
        <p:nvSpPr>
          <p:cNvPr id="9"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24000">
                <a:schemeClr val="accent1">
                  <a:lumMod val="5000"/>
                  <a:lumOff val="95000"/>
                </a:schemeClr>
              </a:gs>
              <a:gs pos="99000">
                <a:schemeClr val="accent1">
                  <a:lumMod val="10000"/>
                  <a:lumOff val="90000"/>
                </a:schemeClr>
              </a:gs>
            </a:gsLst>
            <a:lin ang="2700000" scaled="0"/>
          </a:gradFill>
          <a:ln w="12700" cap="sq">
            <a:noFill/>
            <a:miter/>
          </a:ln>
        </p:spPr>
        <p:txBody>
          <a:bodyPr vert="horz" wrap="square" lIns="91440" tIns="45720" rIns="91440" bIns="45720" rtlCol="0" anchor="ctr"/>
          <a:lstStyle/>
          <a:p>
            <a:pPr algn="ctr"/>
            <a:endParaRPr kumimoji="1" lang="zh-CN" altLang="en-US"/>
          </a:p>
        </p:txBody>
      </p:sp>
      <p:pic>
        <p:nvPicPr>
          <p:cNvPr id="3" name="图片 2"/>
          <p:cNvPicPr>
            <a:picLocks noChangeAspect="1"/>
          </p:cNvPicPr>
          <p:nvPr/>
        </p:nvPicPr>
        <p:blipFill>
          <a:blip r:embed="rId1"/>
          <a:srcRect t="21235" b="21235"/>
          <a:stretch>
            <a:fillRect/>
          </a:stretch>
        </p:blipFill>
        <p:spPr>
          <a:xfrm>
            <a:off x="0" y="2912533"/>
            <a:ext cx="12191999" cy="3945467"/>
          </a:xfrm>
          <a:prstGeom prst="rect">
            <a:avLst/>
          </a:prstGeom>
          <a:noFill/>
          <a:ln>
            <a:noFill/>
          </a:ln>
        </p:spPr>
      </p:pic>
      <p:sp>
        <p:nvSpPr>
          <p:cNvPr id="4" name="标题 1"/>
          <p:cNvSpPr txBox="1"/>
          <p:nvPr/>
        </p:nvSpPr>
        <p:spPr>
          <a:xfrm>
            <a:off x="1442847" y="1117078"/>
            <a:ext cx="2624070" cy="3025422"/>
          </a:xfrm>
          <a:prstGeom prst="rect">
            <a:avLst/>
          </a:prstGeom>
          <a:solidFill>
            <a:schemeClr val="accent1"/>
          </a:solidFill>
          <a:ln w="12700" cap="sq">
            <a:noFill/>
            <a:miter/>
          </a:ln>
          <a:effectLst>
            <a:outerShdw dist="63500" dir="2700000" algn="tl" rotWithShape="0">
              <a:schemeClr val="accent2"/>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3127023" y="2044710"/>
            <a:ext cx="7438453" cy="3025421"/>
          </a:xfrm>
          <a:prstGeom prst="rect">
            <a:avLst/>
          </a:prstGeom>
          <a:solidFill>
            <a:schemeClr val="bg1"/>
          </a:solidFill>
          <a:ln w="12700" cap="sq">
            <a:noFill/>
            <a:miter/>
          </a:ln>
          <a:effectLst>
            <a:outerShdw blurRad="190500" algn="c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rot="5400000">
            <a:off x="1043598" y="2275847"/>
            <a:ext cx="2469907" cy="707886"/>
          </a:xfrm>
          <a:prstGeom prst="rect">
            <a:avLst/>
          </a:prstGeom>
          <a:noFill/>
          <a:ln>
            <a:noFill/>
          </a:ln>
        </p:spPr>
        <p:txBody>
          <a:bodyPr vert="horz" wrap="square" lIns="91440" tIns="45720" rIns="91440" bIns="45720" rtlCol="0" anchor="t"/>
          <a:lstStyle/>
          <a:p>
            <a:pPr algn="dist"/>
            <a:r>
              <a:rPr kumimoji="1" lang="en-US" altLang="zh-CN" sz="40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DESIGN</a:t>
            </a:r>
            <a:endParaRPr kumimoji="1" lang="zh-CN" altLang="en-US"/>
          </a:p>
        </p:txBody>
      </p:sp>
      <p:sp>
        <p:nvSpPr>
          <p:cNvPr id="8" name="标题 1"/>
          <p:cNvSpPr txBox="1"/>
          <p:nvPr/>
        </p:nvSpPr>
        <p:spPr>
          <a:xfrm>
            <a:off x="660400" y="6135684"/>
            <a:ext cx="2325915" cy="206467"/>
          </a:xfrm>
          <a:prstGeom prst="rect">
            <a:avLst/>
          </a:prstGeom>
          <a:noFill/>
          <a:ln>
            <a:noFill/>
          </a:ln>
        </p:spPr>
        <p:txBody>
          <a:bodyPr vert="horz" wrap="square" lIns="0" tIns="0" rIns="0" bIns="0" rtlCol="0" anchor="t"/>
          <a:lstStyle/>
          <a:p>
            <a:pPr algn="l"/>
            <a:r>
              <a:rPr kumimoji="1" lang="en-US" altLang="zh-CN" sz="1400" dirty="0">
                <a:ln w="12700">
                  <a:noFill/>
                </a:ln>
                <a:solidFill>
                  <a:srgbClr val="000000">
                    <a:alpha val="100000"/>
                  </a:srgbClr>
                </a:solidFill>
                <a:latin typeface="OPPOSans R" panose="00020600040101010101" charset="-122"/>
                <a:ea typeface="OPPOSans R" panose="00020600040101010101" charset="-122"/>
                <a:cs typeface="OPPOSans R" panose="00020600040101010101" charset="-122"/>
              </a:rPr>
              <a:t>PowerPoint Design</a:t>
            </a:r>
            <a:endParaRPr kumimoji="1" lang="zh-CN" altLang="en-US" dirty="0"/>
          </a:p>
        </p:txBody>
      </p:sp>
      <p:sp>
        <p:nvSpPr>
          <p:cNvPr id="9" name="标题 1"/>
          <p:cNvSpPr txBox="1"/>
          <p:nvPr/>
        </p:nvSpPr>
        <p:spPr>
          <a:xfrm flipH="1">
            <a:off x="10756898" y="6135336"/>
            <a:ext cx="657226" cy="240065"/>
          </a:xfrm>
          <a:custGeom>
            <a:avLst/>
            <a:gdLst>
              <a:gd name="connsiteX0" fmla="*/ 27517 w 657226"/>
              <a:gd name="connsiteY0" fmla="*/ 185031 h 240065"/>
              <a:gd name="connsiteX1" fmla="*/ 0 w 657226"/>
              <a:gd name="connsiteY1" fmla="*/ 212548 h 240065"/>
              <a:gd name="connsiteX2" fmla="*/ 27517 w 657226"/>
              <a:gd name="connsiteY2" fmla="*/ 240065 h 240065"/>
              <a:gd name="connsiteX3" fmla="*/ 55034 w 657226"/>
              <a:gd name="connsiteY3" fmla="*/ 212548 h 240065"/>
              <a:gd name="connsiteX4" fmla="*/ 27517 w 657226"/>
              <a:gd name="connsiteY4" fmla="*/ 185031 h 240065"/>
              <a:gd name="connsiteX5" fmla="*/ 147956 w 657226"/>
              <a:gd name="connsiteY5" fmla="*/ 185031 h 240065"/>
              <a:gd name="connsiteX6" fmla="*/ 120439 w 657226"/>
              <a:gd name="connsiteY6" fmla="*/ 212548 h 240065"/>
              <a:gd name="connsiteX7" fmla="*/ 147956 w 657226"/>
              <a:gd name="connsiteY7" fmla="*/ 240065 h 240065"/>
              <a:gd name="connsiteX8" fmla="*/ 175473 w 657226"/>
              <a:gd name="connsiteY8" fmla="*/ 212548 h 240065"/>
              <a:gd name="connsiteX9" fmla="*/ 147956 w 657226"/>
              <a:gd name="connsiteY9" fmla="*/ 185031 h 240065"/>
              <a:gd name="connsiteX10" fmla="*/ 268394 w 657226"/>
              <a:gd name="connsiteY10" fmla="*/ 185031 h 240065"/>
              <a:gd name="connsiteX11" fmla="*/ 240877 w 657226"/>
              <a:gd name="connsiteY11" fmla="*/ 212548 h 240065"/>
              <a:gd name="connsiteX12" fmla="*/ 268394 w 657226"/>
              <a:gd name="connsiteY12" fmla="*/ 240065 h 240065"/>
              <a:gd name="connsiteX13" fmla="*/ 295911 w 657226"/>
              <a:gd name="connsiteY13" fmla="*/ 212548 h 240065"/>
              <a:gd name="connsiteX14" fmla="*/ 268394 w 657226"/>
              <a:gd name="connsiteY14" fmla="*/ 185031 h 240065"/>
              <a:gd name="connsiteX15" fmla="*/ 388833 w 657226"/>
              <a:gd name="connsiteY15" fmla="*/ 185031 h 240065"/>
              <a:gd name="connsiteX16" fmla="*/ 361316 w 657226"/>
              <a:gd name="connsiteY16" fmla="*/ 212548 h 240065"/>
              <a:gd name="connsiteX17" fmla="*/ 388833 w 657226"/>
              <a:gd name="connsiteY17" fmla="*/ 240065 h 240065"/>
              <a:gd name="connsiteX18" fmla="*/ 416350 w 657226"/>
              <a:gd name="connsiteY18" fmla="*/ 212548 h 240065"/>
              <a:gd name="connsiteX19" fmla="*/ 388833 w 657226"/>
              <a:gd name="connsiteY19" fmla="*/ 185031 h 240065"/>
              <a:gd name="connsiteX20" fmla="*/ 509271 w 657226"/>
              <a:gd name="connsiteY20" fmla="*/ 185031 h 240065"/>
              <a:gd name="connsiteX21" fmla="*/ 481754 w 657226"/>
              <a:gd name="connsiteY21" fmla="*/ 212548 h 240065"/>
              <a:gd name="connsiteX22" fmla="*/ 509271 w 657226"/>
              <a:gd name="connsiteY22" fmla="*/ 240065 h 240065"/>
              <a:gd name="connsiteX23" fmla="*/ 536788 w 657226"/>
              <a:gd name="connsiteY23" fmla="*/ 212548 h 240065"/>
              <a:gd name="connsiteX24" fmla="*/ 509271 w 657226"/>
              <a:gd name="connsiteY24" fmla="*/ 185031 h 240065"/>
              <a:gd name="connsiteX25" fmla="*/ 629709 w 657226"/>
              <a:gd name="connsiteY25" fmla="*/ 185031 h 240065"/>
              <a:gd name="connsiteX26" fmla="*/ 602192 w 657226"/>
              <a:gd name="connsiteY26" fmla="*/ 212548 h 240065"/>
              <a:gd name="connsiteX27" fmla="*/ 629709 w 657226"/>
              <a:gd name="connsiteY27" fmla="*/ 240065 h 240065"/>
              <a:gd name="connsiteX28" fmla="*/ 657226 w 657226"/>
              <a:gd name="connsiteY28" fmla="*/ 212548 h 240065"/>
              <a:gd name="connsiteX29" fmla="*/ 629709 w 657226"/>
              <a:gd name="connsiteY29" fmla="*/ 185031 h 240065"/>
              <a:gd name="connsiteX30" fmla="*/ 27517 w 657226"/>
              <a:gd name="connsiteY30" fmla="*/ 93778 h 240065"/>
              <a:gd name="connsiteX31" fmla="*/ 0 w 657226"/>
              <a:gd name="connsiteY31" fmla="*/ 121295 h 240065"/>
              <a:gd name="connsiteX32" fmla="*/ 27517 w 657226"/>
              <a:gd name="connsiteY32" fmla="*/ 148812 h 240065"/>
              <a:gd name="connsiteX33" fmla="*/ 55034 w 657226"/>
              <a:gd name="connsiteY33" fmla="*/ 121295 h 240065"/>
              <a:gd name="connsiteX34" fmla="*/ 27517 w 657226"/>
              <a:gd name="connsiteY34" fmla="*/ 93778 h 240065"/>
              <a:gd name="connsiteX35" fmla="*/ 147956 w 657226"/>
              <a:gd name="connsiteY35" fmla="*/ 93778 h 240065"/>
              <a:gd name="connsiteX36" fmla="*/ 120439 w 657226"/>
              <a:gd name="connsiteY36" fmla="*/ 121295 h 240065"/>
              <a:gd name="connsiteX37" fmla="*/ 147956 w 657226"/>
              <a:gd name="connsiteY37" fmla="*/ 148812 h 240065"/>
              <a:gd name="connsiteX38" fmla="*/ 175473 w 657226"/>
              <a:gd name="connsiteY38" fmla="*/ 121295 h 240065"/>
              <a:gd name="connsiteX39" fmla="*/ 147956 w 657226"/>
              <a:gd name="connsiteY39" fmla="*/ 93778 h 240065"/>
              <a:gd name="connsiteX40" fmla="*/ 268394 w 657226"/>
              <a:gd name="connsiteY40" fmla="*/ 93778 h 240065"/>
              <a:gd name="connsiteX41" fmla="*/ 240877 w 657226"/>
              <a:gd name="connsiteY41" fmla="*/ 121295 h 240065"/>
              <a:gd name="connsiteX42" fmla="*/ 268394 w 657226"/>
              <a:gd name="connsiteY42" fmla="*/ 148812 h 240065"/>
              <a:gd name="connsiteX43" fmla="*/ 295911 w 657226"/>
              <a:gd name="connsiteY43" fmla="*/ 121295 h 240065"/>
              <a:gd name="connsiteX44" fmla="*/ 268394 w 657226"/>
              <a:gd name="connsiteY44" fmla="*/ 93778 h 240065"/>
              <a:gd name="connsiteX45" fmla="*/ 388833 w 657226"/>
              <a:gd name="connsiteY45" fmla="*/ 93778 h 240065"/>
              <a:gd name="connsiteX46" fmla="*/ 361316 w 657226"/>
              <a:gd name="connsiteY46" fmla="*/ 121295 h 240065"/>
              <a:gd name="connsiteX47" fmla="*/ 388833 w 657226"/>
              <a:gd name="connsiteY47" fmla="*/ 148812 h 240065"/>
              <a:gd name="connsiteX48" fmla="*/ 416350 w 657226"/>
              <a:gd name="connsiteY48" fmla="*/ 121295 h 240065"/>
              <a:gd name="connsiteX49" fmla="*/ 388833 w 657226"/>
              <a:gd name="connsiteY49" fmla="*/ 93778 h 240065"/>
              <a:gd name="connsiteX50" fmla="*/ 509271 w 657226"/>
              <a:gd name="connsiteY50" fmla="*/ 93778 h 240065"/>
              <a:gd name="connsiteX51" fmla="*/ 481754 w 657226"/>
              <a:gd name="connsiteY51" fmla="*/ 121295 h 240065"/>
              <a:gd name="connsiteX52" fmla="*/ 509271 w 657226"/>
              <a:gd name="connsiteY52" fmla="*/ 148812 h 240065"/>
              <a:gd name="connsiteX53" fmla="*/ 536788 w 657226"/>
              <a:gd name="connsiteY53" fmla="*/ 121295 h 240065"/>
              <a:gd name="connsiteX54" fmla="*/ 509271 w 657226"/>
              <a:gd name="connsiteY54" fmla="*/ 93778 h 240065"/>
              <a:gd name="connsiteX55" fmla="*/ 629709 w 657226"/>
              <a:gd name="connsiteY55" fmla="*/ 93778 h 240065"/>
              <a:gd name="connsiteX56" fmla="*/ 602192 w 657226"/>
              <a:gd name="connsiteY56" fmla="*/ 121295 h 240065"/>
              <a:gd name="connsiteX57" fmla="*/ 629709 w 657226"/>
              <a:gd name="connsiteY57" fmla="*/ 148812 h 240065"/>
              <a:gd name="connsiteX58" fmla="*/ 657226 w 657226"/>
              <a:gd name="connsiteY58" fmla="*/ 121295 h 240065"/>
              <a:gd name="connsiteX59" fmla="*/ 629709 w 657226"/>
              <a:gd name="connsiteY59" fmla="*/ 93778 h 240065"/>
              <a:gd name="connsiteX60" fmla="*/ 27517 w 657226"/>
              <a:gd name="connsiteY60" fmla="*/ 0 h 240065"/>
              <a:gd name="connsiteX61" fmla="*/ 0 w 657226"/>
              <a:gd name="connsiteY61" fmla="*/ 27517 h 240065"/>
              <a:gd name="connsiteX62" fmla="*/ 27517 w 657226"/>
              <a:gd name="connsiteY62" fmla="*/ 55034 h 240065"/>
              <a:gd name="connsiteX63" fmla="*/ 55034 w 657226"/>
              <a:gd name="connsiteY63" fmla="*/ 27517 h 240065"/>
              <a:gd name="connsiteX64" fmla="*/ 27517 w 657226"/>
              <a:gd name="connsiteY64" fmla="*/ 0 h 240065"/>
              <a:gd name="connsiteX65" fmla="*/ 147956 w 657226"/>
              <a:gd name="connsiteY65" fmla="*/ 0 h 240065"/>
              <a:gd name="connsiteX66" fmla="*/ 120439 w 657226"/>
              <a:gd name="connsiteY66" fmla="*/ 27517 h 240065"/>
              <a:gd name="connsiteX67" fmla="*/ 147956 w 657226"/>
              <a:gd name="connsiteY67" fmla="*/ 55034 h 240065"/>
              <a:gd name="connsiteX68" fmla="*/ 175473 w 657226"/>
              <a:gd name="connsiteY68" fmla="*/ 27517 h 240065"/>
              <a:gd name="connsiteX69" fmla="*/ 147956 w 657226"/>
              <a:gd name="connsiteY69" fmla="*/ 0 h 240065"/>
              <a:gd name="connsiteX70" fmla="*/ 268394 w 657226"/>
              <a:gd name="connsiteY70" fmla="*/ 0 h 240065"/>
              <a:gd name="connsiteX71" fmla="*/ 240877 w 657226"/>
              <a:gd name="connsiteY71" fmla="*/ 27517 h 240065"/>
              <a:gd name="connsiteX72" fmla="*/ 268394 w 657226"/>
              <a:gd name="connsiteY72" fmla="*/ 55034 h 240065"/>
              <a:gd name="connsiteX73" fmla="*/ 295911 w 657226"/>
              <a:gd name="connsiteY73" fmla="*/ 27517 h 240065"/>
              <a:gd name="connsiteX74" fmla="*/ 268394 w 657226"/>
              <a:gd name="connsiteY74" fmla="*/ 0 h 240065"/>
              <a:gd name="connsiteX75" fmla="*/ 388833 w 657226"/>
              <a:gd name="connsiteY75" fmla="*/ 0 h 240065"/>
              <a:gd name="connsiteX76" fmla="*/ 361316 w 657226"/>
              <a:gd name="connsiteY76" fmla="*/ 27517 h 240065"/>
              <a:gd name="connsiteX77" fmla="*/ 388833 w 657226"/>
              <a:gd name="connsiteY77" fmla="*/ 55034 h 240065"/>
              <a:gd name="connsiteX78" fmla="*/ 416350 w 657226"/>
              <a:gd name="connsiteY78" fmla="*/ 27517 h 240065"/>
              <a:gd name="connsiteX79" fmla="*/ 388833 w 657226"/>
              <a:gd name="connsiteY79" fmla="*/ 0 h 240065"/>
              <a:gd name="connsiteX80" fmla="*/ 509271 w 657226"/>
              <a:gd name="connsiteY80" fmla="*/ 0 h 240065"/>
              <a:gd name="connsiteX81" fmla="*/ 481754 w 657226"/>
              <a:gd name="connsiteY81" fmla="*/ 27517 h 240065"/>
              <a:gd name="connsiteX82" fmla="*/ 509271 w 657226"/>
              <a:gd name="connsiteY82" fmla="*/ 55034 h 240065"/>
              <a:gd name="connsiteX83" fmla="*/ 536788 w 657226"/>
              <a:gd name="connsiteY83" fmla="*/ 27517 h 240065"/>
              <a:gd name="connsiteX84" fmla="*/ 509271 w 657226"/>
              <a:gd name="connsiteY84" fmla="*/ 0 h 240065"/>
              <a:gd name="connsiteX85" fmla="*/ 629709 w 657226"/>
              <a:gd name="connsiteY85" fmla="*/ 0 h 240065"/>
              <a:gd name="connsiteX86" fmla="*/ 602192 w 657226"/>
              <a:gd name="connsiteY86" fmla="*/ 27517 h 240065"/>
              <a:gd name="connsiteX87" fmla="*/ 629709 w 657226"/>
              <a:gd name="connsiteY87" fmla="*/ 55034 h 240065"/>
              <a:gd name="connsiteX88" fmla="*/ 657226 w 657226"/>
              <a:gd name="connsiteY88" fmla="*/ 27517 h 240065"/>
              <a:gd name="connsiteX89" fmla="*/ 629709 w 657226"/>
              <a:gd name="connsiteY89" fmla="*/ 0 h 240065"/>
            </a:gdLst>
            <a:ahLst/>
            <a:cxnLst/>
            <a:rect l="l" t="t" r="r" b="b"/>
            <a:pathLst>
              <a:path w="657226" h="240065">
                <a:moveTo>
                  <a:pt x="27517" y="185031"/>
                </a:moveTo>
                <a:cubicBezTo>
                  <a:pt x="12320" y="185031"/>
                  <a:pt x="0" y="197351"/>
                  <a:pt x="0" y="212548"/>
                </a:cubicBezTo>
                <a:cubicBezTo>
                  <a:pt x="0" y="227745"/>
                  <a:pt x="12320" y="240065"/>
                  <a:pt x="27517" y="240065"/>
                </a:cubicBezTo>
                <a:cubicBezTo>
                  <a:pt x="42714" y="240065"/>
                  <a:pt x="55034" y="227745"/>
                  <a:pt x="55034" y="212548"/>
                </a:cubicBezTo>
                <a:cubicBezTo>
                  <a:pt x="55034" y="197351"/>
                  <a:pt x="42714" y="185031"/>
                  <a:pt x="27517" y="185031"/>
                </a:cubicBezTo>
                <a:close/>
                <a:moveTo>
                  <a:pt x="147956" y="185031"/>
                </a:moveTo>
                <a:cubicBezTo>
                  <a:pt x="132759" y="185031"/>
                  <a:pt x="120439" y="197351"/>
                  <a:pt x="120439" y="212548"/>
                </a:cubicBezTo>
                <a:cubicBezTo>
                  <a:pt x="120439" y="227745"/>
                  <a:pt x="132759" y="240065"/>
                  <a:pt x="147956" y="240065"/>
                </a:cubicBezTo>
                <a:cubicBezTo>
                  <a:pt x="163153" y="240065"/>
                  <a:pt x="175473" y="227745"/>
                  <a:pt x="175473" y="212548"/>
                </a:cubicBezTo>
                <a:cubicBezTo>
                  <a:pt x="175473" y="197351"/>
                  <a:pt x="163153" y="185031"/>
                  <a:pt x="147956" y="185031"/>
                </a:cubicBezTo>
                <a:close/>
                <a:moveTo>
                  <a:pt x="268394" y="185031"/>
                </a:moveTo>
                <a:cubicBezTo>
                  <a:pt x="253197" y="185031"/>
                  <a:pt x="240877" y="197351"/>
                  <a:pt x="240877" y="212548"/>
                </a:cubicBezTo>
                <a:cubicBezTo>
                  <a:pt x="240877" y="227745"/>
                  <a:pt x="253197" y="240065"/>
                  <a:pt x="268394" y="240065"/>
                </a:cubicBezTo>
                <a:cubicBezTo>
                  <a:pt x="283591" y="240065"/>
                  <a:pt x="295911" y="227745"/>
                  <a:pt x="295911" y="212548"/>
                </a:cubicBezTo>
                <a:cubicBezTo>
                  <a:pt x="295911" y="197351"/>
                  <a:pt x="283591" y="185031"/>
                  <a:pt x="268394" y="185031"/>
                </a:cubicBezTo>
                <a:close/>
                <a:moveTo>
                  <a:pt x="388833" y="185031"/>
                </a:moveTo>
                <a:cubicBezTo>
                  <a:pt x="373636" y="185031"/>
                  <a:pt x="361316" y="197351"/>
                  <a:pt x="361316" y="212548"/>
                </a:cubicBezTo>
                <a:cubicBezTo>
                  <a:pt x="361316" y="227745"/>
                  <a:pt x="373636" y="240065"/>
                  <a:pt x="388833" y="240065"/>
                </a:cubicBezTo>
                <a:cubicBezTo>
                  <a:pt x="404030" y="240065"/>
                  <a:pt x="416350" y="227745"/>
                  <a:pt x="416350" y="212548"/>
                </a:cubicBezTo>
                <a:cubicBezTo>
                  <a:pt x="416350" y="197351"/>
                  <a:pt x="404030" y="185031"/>
                  <a:pt x="388833" y="185031"/>
                </a:cubicBezTo>
                <a:close/>
                <a:moveTo>
                  <a:pt x="509271" y="185031"/>
                </a:moveTo>
                <a:cubicBezTo>
                  <a:pt x="494074" y="185031"/>
                  <a:pt x="481754" y="197351"/>
                  <a:pt x="481754" y="212548"/>
                </a:cubicBezTo>
                <a:cubicBezTo>
                  <a:pt x="481754" y="227745"/>
                  <a:pt x="494074" y="240065"/>
                  <a:pt x="509271" y="240065"/>
                </a:cubicBezTo>
                <a:cubicBezTo>
                  <a:pt x="524468" y="240065"/>
                  <a:pt x="536788" y="227745"/>
                  <a:pt x="536788" y="212548"/>
                </a:cubicBezTo>
                <a:cubicBezTo>
                  <a:pt x="536788" y="197351"/>
                  <a:pt x="524468" y="185031"/>
                  <a:pt x="509271" y="185031"/>
                </a:cubicBezTo>
                <a:close/>
                <a:moveTo>
                  <a:pt x="629709" y="185031"/>
                </a:moveTo>
                <a:cubicBezTo>
                  <a:pt x="614512" y="185031"/>
                  <a:pt x="602192" y="197351"/>
                  <a:pt x="602192" y="212548"/>
                </a:cubicBezTo>
                <a:cubicBezTo>
                  <a:pt x="602192" y="227745"/>
                  <a:pt x="614512" y="240065"/>
                  <a:pt x="629709" y="240065"/>
                </a:cubicBezTo>
                <a:cubicBezTo>
                  <a:pt x="644906" y="240065"/>
                  <a:pt x="657226" y="227745"/>
                  <a:pt x="657226" y="212548"/>
                </a:cubicBezTo>
                <a:cubicBezTo>
                  <a:pt x="657226" y="197351"/>
                  <a:pt x="644906" y="185031"/>
                  <a:pt x="629709" y="185031"/>
                </a:cubicBezTo>
                <a:close/>
                <a:moveTo>
                  <a:pt x="27517" y="93778"/>
                </a:moveTo>
                <a:cubicBezTo>
                  <a:pt x="12320" y="93778"/>
                  <a:pt x="0" y="106098"/>
                  <a:pt x="0" y="121295"/>
                </a:cubicBezTo>
                <a:cubicBezTo>
                  <a:pt x="0" y="136492"/>
                  <a:pt x="12320" y="148812"/>
                  <a:pt x="27517" y="148812"/>
                </a:cubicBezTo>
                <a:cubicBezTo>
                  <a:pt x="42714" y="148812"/>
                  <a:pt x="55034" y="136492"/>
                  <a:pt x="55034" y="121295"/>
                </a:cubicBezTo>
                <a:cubicBezTo>
                  <a:pt x="55034" y="106098"/>
                  <a:pt x="42714" y="93778"/>
                  <a:pt x="27517" y="93778"/>
                </a:cubicBezTo>
                <a:close/>
                <a:moveTo>
                  <a:pt x="147956" y="93778"/>
                </a:moveTo>
                <a:cubicBezTo>
                  <a:pt x="132759" y="93778"/>
                  <a:pt x="120439" y="106098"/>
                  <a:pt x="120439" y="121295"/>
                </a:cubicBezTo>
                <a:cubicBezTo>
                  <a:pt x="120439" y="136492"/>
                  <a:pt x="132759" y="148812"/>
                  <a:pt x="147956" y="148812"/>
                </a:cubicBezTo>
                <a:cubicBezTo>
                  <a:pt x="163153" y="148812"/>
                  <a:pt x="175473" y="136492"/>
                  <a:pt x="175473" y="121295"/>
                </a:cubicBezTo>
                <a:cubicBezTo>
                  <a:pt x="175473" y="106098"/>
                  <a:pt x="163153" y="93778"/>
                  <a:pt x="147956" y="93778"/>
                </a:cubicBezTo>
                <a:close/>
                <a:moveTo>
                  <a:pt x="268394" y="93778"/>
                </a:moveTo>
                <a:cubicBezTo>
                  <a:pt x="253197" y="93778"/>
                  <a:pt x="240877" y="106098"/>
                  <a:pt x="240877" y="121295"/>
                </a:cubicBezTo>
                <a:cubicBezTo>
                  <a:pt x="240877" y="136492"/>
                  <a:pt x="253197" y="148812"/>
                  <a:pt x="268394" y="148812"/>
                </a:cubicBezTo>
                <a:cubicBezTo>
                  <a:pt x="283591" y="148812"/>
                  <a:pt x="295911" y="136492"/>
                  <a:pt x="295911" y="121295"/>
                </a:cubicBezTo>
                <a:cubicBezTo>
                  <a:pt x="295911" y="106098"/>
                  <a:pt x="283591" y="93778"/>
                  <a:pt x="268394" y="93778"/>
                </a:cubicBezTo>
                <a:close/>
                <a:moveTo>
                  <a:pt x="388833" y="93778"/>
                </a:moveTo>
                <a:cubicBezTo>
                  <a:pt x="373636" y="93778"/>
                  <a:pt x="361316" y="106098"/>
                  <a:pt x="361316" y="121295"/>
                </a:cubicBezTo>
                <a:cubicBezTo>
                  <a:pt x="361316" y="136492"/>
                  <a:pt x="373636" y="148812"/>
                  <a:pt x="388833" y="148812"/>
                </a:cubicBezTo>
                <a:cubicBezTo>
                  <a:pt x="404030" y="148812"/>
                  <a:pt x="416350" y="136492"/>
                  <a:pt x="416350" y="121295"/>
                </a:cubicBezTo>
                <a:cubicBezTo>
                  <a:pt x="416350" y="106098"/>
                  <a:pt x="404030" y="93778"/>
                  <a:pt x="388833" y="93778"/>
                </a:cubicBezTo>
                <a:close/>
                <a:moveTo>
                  <a:pt x="509271" y="93778"/>
                </a:moveTo>
                <a:cubicBezTo>
                  <a:pt x="494074" y="93778"/>
                  <a:pt x="481754" y="106098"/>
                  <a:pt x="481754" y="121295"/>
                </a:cubicBezTo>
                <a:cubicBezTo>
                  <a:pt x="481754" y="136492"/>
                  <a:pt x="494074" y="148812"/>
                  <a:pt x="509271" y="148812"/>
                </a:cubicBezTo>
                <a:cubicBezTo>
                  <a:pt x="524468" y="148812"/>
                  <a:pt x="536788" y="136492"/>
                  <a:pt x="536788" y="121295"/>
                </a:cubicBezTo>
                <a:cubicBezTo>
                  <a:pt x="536788" y="106098"/>
                  <a:pt x="524468" y="93778"/>
                  <a:pt x="509271" y="93778"/>
                </a:cubicBezTo>
                <a:close/>
                <a:moveTo>
                  <a:pt x="629709" y="93778"/>
                </a:moveTo>
                <a:cubicBezTo>
                  <a:pt x="614512" y="93778"/>
                  <a:pt x="602192" y="106098"/>
                  <a:pt x="602192" y="121295"/>
                </a:cubicBezTo>
                <a:cubicBezTo>
                  <a:pt x="602192" y="136492"/>
                  <a:pt x="614512" y="148812"/>
                  <a:pt x="629709" y="148812"/>
                </a:cubicBezTo>
                <a:cubicBezTo>
                  <a:pt x="644906" y="148812"/>
                  <a:pt x="657226" y="136492"/>
                  <a:pt x="657226" y="121295"/>
                </a:cubicBezTo>
                <a:cubicBezTo>
                  <a:pt x="657226" y="106098"/>
                  <a:pt x="644906" y="93778"/>
                  <a:pt x="629709" y="93778"/>
                </a:cubicBezTo>
                <a:close/>
                <a:moveTo>
                  <a:pt x="27517" y="0"/>
                </a:moveTo>
                <a:cubicBezTo>
                  <a:pt x="12320" y="0"/>
                  <a:pt x="0" y="12320"/>
                  <a:pt x="0" y="27517"/>
                </a:cubicBezTo>
                <a:cubicBezTo>
                  <a:pt x="0" y="42714"/>
                  <a:pt x="12320" y="55034"/>
                  <a:pt x="27517" y="55034"/>
                </a:cubicBezTo>
                <a:cubicBezTo>
                  <a:pt x="42714" y="55034"/>
                  <a:pt x="55034" y="42714"/>
                  <a:pt x="55034" y="27517"/>
                </a:cubicBezTo>
                <a:cubicBezTo>
                  <a:pt x="55034" y="12320"/>
                  <a:pt x="42714" y="0"/>
                  <a:pt x="27517" y="0"/>
                </a:cubicBezTo>
                <a:close/>
                <a:moveTo>
                  <a:pt x="147956" y="0"/>
                </a:moveTo>
                <a:cubicBezTo>
                  <a:pt x="132759" y="0"/>
                  <a:pt x="120439" y="12320"/>
                  <a:pt x="120439" y="27517"/>
                </a:cubicBezTo>
                <a:cubicBezTo>
                  <a:pt x="120439" y="42714"/>
                  <a:pt x="132759" y="55034"/>
                  <a:pt x="147956" y="55034"/>
                </a:cubicBezTo>
                <a:cubicBezTo>
                  <a:pt x="163153" y="55034"/>
                  <a:pt x="175473" y="42714"/>
                  <a:pt x="175473" y="27517"/>
                </a:cubicBezTo>
                <a:cubicBezTo>
                  <a:pt x="175473" y="12320"/>
                  <a:pt x="163153" y="0"/>
                  <a:pt x="147956" y="0"/>
                </a:cubicBezTo>
                <a:close/>
                <a:moveTo>
                  <a:pt x="268394" y="0"/>
                </a:moveTo>
                <a:cubicBezTo>
                  <a:pt x="253197" y="0"/>
                  <a:pt x="240877" y="12320"/>
                  <a:pt x="240877" y="27517"/>
                </a:cubicBezTo>
                <a:cubicBezTo>
                  <a:pt x="240877" y="42714"/>
                  <a:pt x="253197" y="55034"/>
                  <a:pt x="268394" y="55034"/>
                </a:cubicBezTo>
                <a:cubicBezTo>
                  <a:pt x="283591" y="55034"/>
                  <a:pt x="295911" y="42714"/>
                  <a:pt x="295911" y="27517"/>
                </a:cubicBezTo>
                <a:cubicBezTo>
                  <a:pt x="295911" y="12320"/>
                  <a:pt x="283591" y="0"/>
                  <a:pt x="268394" y="0"/>
                </a:cubicBezTo>
                <a:close/>
                <a:moveTo>
                  <a:pt x="388833" y="0"/>
                </a:moveTo>
                <a:cubicBezTo>
                  <a:pt x="373636" y="0"/>
                  <a:pt x="361316" y="12320"/>
                  <a:pt x="361316" y="27517"/>
                </a:cubicBezTo>
                <a:cubicBezTo>
                  <a:pt x="361316" y="42714"/>
                  <a:pt x="373636" y="55034"/>
                  <a:pt x="388833" y="55034"/>
                </a:cubicBezTo>
                <a:cubicBezTo>
                  <a:pt x="404030" y="55034"/>
                  <a:pt x="416350" y="42714"/>
                  <a:pt x="416350" y="27517"/>
                </a:cubicBezTo>
                <a:cubicBezTo>
                  <a:pt x="416350" y="12320"/>
                  <a:pt x="404030" y="0"/>
                  <a:pt x="388833" y="0"/>
                </a:cubicBezTo>
                <a:close/>
                <a:moveTo>
                  <a:pt x="509271" y="0"/>
                </a:moveTo>
                <a:cubicBezTo>
                  <a:pt x="494074" y="0"/>
                  <a:pt x="481754" y="12320"/>
                  <a:pt x="481754" y="27517"/>
                </a:cubicBezTo>
                <a:cubicBezTo>
                  <a:pt x="481754" y="42714"/>
                  <a:pt x="494074" y="55034"/>
                  <a:pt x="509271" y="55034"/>
                </a:cubicBezTo>
                <a:cubicBezTo>
                  <a:pt x="524468" y="55034"/>
                  <a:pt x="536788" y="42714"/>
                  <a:pt x="536788" y="27517"/>
                </a:cubicBezTo>
                <a:cubicBezTo>
                  <a:pt x="536788" y="12320"/>
                  <a:pt x="524468" y="0"/>
                  <a:pt x="509271" y="0"/>
                </a:cubicBezTo>
                <a:close/>
                <a:moveTo>
                  <a:pt x="629709" y="0"/>
                </a:moveTo>
                <a:cubicBezTo>
                  <a:pt x="614512" y="0"/>
                  <a:pt x="602192" y="12320"/>
                  <a:pt x="602192" y="27517"/>
                </a:cubicBezTo>
                <a:cubicBezTo>
                  <a:pt x="602192" y="42714"/>
                  <a:pt x="614512" y="55034"/>
                  <a:pt x="629709" y="55034"/>
                </a:cubicBezTo>
                <a:cubicBezTo>
                  <a:pt x="644906" y="55034"/>
                  <a:pt x="657226" y="42714"/>
                  <a:pt x="657226" y="27517"/>
                </a:cubicBezTo>
                <a:cubicBezTo>
                  <a:pt x="657226" y="12320"/>
                  <a:pt x="644906" y="0"/>
                  <a:pt x="629709" y="0"/>
                </a:cubicBezTo>
                <a:close/>
              </a:path>
            </a:pathLst>
          </a:custGeom>
          <a:gradFill>
            <a:gsLst>
              <a:gs pos="0">
                <a:schemeClr val="accent2">
                  <a:alpha val="0"/>
                </a:schemeClr>
              </a:gs>
              <a:gs pos="100000">
                <a:schemeClr val="accent2"/>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3795166" y="3114615"/>
            <a:ext cx="5577433" cy="1570613"/>
          </a:xfrm>
          <a:prstGeom prst="rect">
            <a:avLst/>
          </a:prstGeom>
          <a:noFill/>
          <a:ln>
            <a:noFill/>
          </a:ln>
          <a:effectLst/>
        </p:spPr>
        <p:txBody>
          <a:bodyPr vert="horz" wrap="square" lIns="181315" tIns="90658" rIns="181315" bIns="90658" rtlCol="0" anchor="ctr"/>
          <a:lstStyle/>
          <a:p>
            <a:pPr algn="l"/>
            <a:r>
              <a:rPr kumimoji="1" lang="en-US" altLang="zh-CN" sz="4000">
                <a:ln w="12700">
                  <a:noFill/>
                </a:ln>
                <a:solidFill>
                  <a:srgbClr val="2D248A">
                    <a:alpha val="100000"/>
                  </a:srgbClr>
                </a:solidFill>
                <a:latin typeface="OPPOSans H" panose="00020600040101010101" charset="-122"/>
                <a:ea typeface="OPPOSans H" panose="00020600040101010101" charset="-122"/>
                <a:cs typeface="OPPOSans H" panose="00020600040101010101" charset="-122"/>
              </a:rPr>
              <a:t>项目进度</a:t>
            </a:r>
            <a:endParaRPr kumimoji="1" lang="zh-CN" altLang="en-US"/>
          </a:p>
        </p:txBody>
      </p:sp>
      <p:sp>
        <p:nvSpPr>
          <p:cNvPr id="11" name="标题 1"/>
          <p:cNvSpPr txBox="1"/>
          <p:nvPr/>
        </p:nvSpPr>
        <p:spPr>
          <a:xfrm>
            <a:off x="3911550" y="2260937"/>
            <a:ext cx="1847968" cy="769441"/>
          </a:xfrm>
          <a:prstGeom prst="rect">
            <a:avLst/>
          </a:prstGeom>
          <a:noFill/>
          <a:ln>
            <a:noFill/>
          </a:ln>
        </p:spPr>
        <p:txBody>
          <a:bodyPr vert="horz" wrap="square" lIns="91440" tIns="45720" rIns="91440" bIns="45720" rtlCol="0" anchor="b"/>
          <a:lstStyle/>
          <a:p>
            <a:pPr algn="l"/>
            <a:r>
              <a:rPr kumimoji="1" lang="en-US" altLang="zh-CN" sz="4400">
                <a:ln w="6350">
                  <a:solidFill>
                    <a:srgbClr val="E42C64">
                      <a:alpha val="100000"/>
                    </a:srgbClr>
                  </a:solidFill>
                </a:ln>
                <a:noFill/>
                <a:latin typeface="OPPOSans H" panose="00020600040101010101" charset="-122"/>
                <a:ea typeface="OPPOSans H" panose="00020600040101010101" charset="-122"/>
                <a:cs typeface="OPPOSans H" panose="00020600040101010101" charset="-122"/>
              </a:rPr>
              <a:t>PART</a:t>
            </a:r>
            <a:endParaRPr kumimoji="1" lang="zh-CN" altLang="en-US"/>
          </a:p>
        </p:txBody>
      </p:sp>
      <p:sp>
        <p:nvSpPr>
          <p:cNvPr id="12" name="标题 1"/>
          <p:cNvSpPr txBox="1"/>
          <p:nvPr/>
        </p:nvSpPr>
        <p:spPr>
          <a:xfrm flipH="1">
            <a:off x="4021083" y="3086357"/>
            <a:ext cx="4320000" cy="14400"/>
          </a:xfrm>
          <a:prstGeom prst="rect">
            <a:avLst/>
          </a:prstGeom>
          <a:gradFill>
            <a:gsLst>
              <a:gs pos="0">
                <a:schemeClr val="accent2"/>
              </a:gs>
              <a:gs pos="100000">
                <a:schemeClr val="accent1"/>
              </a:gs>
            </a:gsLst>
            <a:lin ang="0" scaled="0"/>
          </a:gradFill>
          <a:ln w="12700" cap="sq">
            <a:noFill/>
            <a:miter/>
          </a:ln>
        </p:spPr>
        <p:txBody>
          <a:bodyPr vert="horz" wrap="square" lIns="181315" tIns="90658" rIns="181315" bIns="90658" rtlCol="0" anchor="ctr"/>
          <a:lstStyle/>
          <a:p>
            <a:pPr algn="ctr"/>
            <a:endParaRPr kumimoji="1" lang="zh-CN" altLang="en-US"/>
          </a:p>
        </p:txBody>
      </p:sp>
      <p:sp>
        <p:nvSpPr>
          <p:cNvPr id="13" name="标题 1"/>
          <p:cNvSpPr txBox="1"/>
          <p:nvPr/>
        </p:nvSpPr>
        <p:spPr>
          <a:xfrm flipH="1">
            <a:off x="7482642" y="3072498"/>
            <a:ext cx="1133878" cy="42118"/>
          </a:xfrm>
          <a:prstGeom prst="rect">
            <a:avLst/>
          </a:prstGeom>
          <a:solidFill>
            <a:schemeClr val="accent2"/>
          </a:solidFill>
          <a:ln w="12700" cap="sq">
            <a:noFill/>
            <a:miter/>
          </a:ln>
        </p:spPr>
        <p:txBody>
          <a:bodyPr vert="horz" wrap="square" lIns="181315" tIns="90658" rIns="181315" bIns="90658" rtlCol="0" anchor="ctr"/>
          <a:lstStyle/>
          <a:p>
            <a:pPr algn="ctr"/>
            <a:endParaRPr kumimoji="1" lang="zh-CN" altLang="en-US"/>
          </a:p>
        </p:txBody>
      </p:sp>
      <p:sp>
        <p:nvSpPr>
          <p:cNvPr id="14" name="标题 1"/>
          <p:cNvSpPr txBox="1"/>
          <p:nvPr/>
        </p:nvSpPr>
        <p:spPr>
          <a:xfrm flipH="1">
            <a:off x="4296520" y="4727348"/>
            <a:ext cx="4320000" cy="14400"/>
          </a:xfrm>
          <a:prstGeom prst="rect">
            <a:avLst/>
          </a:prstGeom>
          <a:gradFill>
            <a:gsLst>
              <a:gs pos="0">
                <a:schemeClr val="accent2"/>
              </a:gs>
              <a:gs pos="100000">
                <a:schemeClr val="accent1"/>
              </a:gs>
            </a:gsLst>
            <a:lin ang="0" scaled="0"/>
          </a:gradFill>
          <a:ln w="12700" cap="sq">
            <a:noFill/>
            <a:miter/>
          </a:ln>
        </p:spPr>
        <p:txBody>
          <a:bodyPr vert="horz" wrap="square" lIns="181315" tIns="90658" rIns="181315" bIns="90658" rtlCol="0" anchor="ctr"/>
          <a:lstStyle/>
          <a:p>
            <a:pPr algn="ctr"/>
            <a:endParaRPr kumimoji="1" lang="zh-CN" altLang="en-US"/>
          </a:p>
        </p:txBody>
      </p:sp>
      <p:sp>
        <p:nvSpPr>
          <p:cNvPr id="15" name="标题 1"/>
          <p:cNvSpPr txBox="1"/>
          <p:nvPr/>
        </p:nvSpPr>
        <p:spPr>
          <a:xfrm rot="5400000">
            <a:off x="9440728" y="1902403"/>
            <a:ext cx="484777" cy="237557"/>
          </a:xfrm>
          <a:prstGeom prst="roundRect">
            <a:avLst>
              <a:gd name="adj" fmla="val 50000"/>
            </a:avLst>
          </a:prstGeom>
          <a:solidFill>
            <a:schemeClr val="accent2"/>
          </a:solidFill>
          <a:ln w="12700" cap="sq">
            <a:noFill/>
            <a:miter/>
          </a:ln>
          <a:effectLst>
            <a:outerShdw blurRad="177800" dist="38100" dir="2700000" algn="tl" rotWithShape="0">
              <a:schemeClr val="accent2">
                <a:alpha val="30000"/>
              </a:schemeClr>
            </a:outerShdw>
          </a:effectLst>
        </p:spPr>
        <p:txBody>
          <a:bodyPr vert="horz" wrap="square" lIns="91440" tIns="45720" rIns="91440" bIns="45720" rtlCol="0" anchor="ctr"/>
          <a:lstStyle/>
          <a:p>
            <a:pPr algn="ctr"/>
            <a:endParaRPr kumimoji="1" lang="zh-CN" altLang="en-US"/>
          </a:p>
        </p:txBody>
      </p:sp>
      <p:sp>
        <p:nvSpPr>
          <p:cNvPr id="16" name="标题 1"/>
          <p:cNvSpPr txBox="1"/>
          <p:nvPr/>
        </p:nvSpPr>
        <p:spPr>
          <a:xfrm flipH="1">
            <a:off x="4021083" y="4713489"/>
            <a:ext cx="1133878" cy="42118"/>
          </a:xfrm>
          <a:prstGeom prst="rect">
            <a:avLst/>
          </a:prstGeom>
          <a:solidFill>
            <a:schemeClr val="accent1"/>
          </a:solidFill>
          <a:ln w="12700" cap="sq">
            <a:noFill/>
            <a:miter/>
          </a:ln>
        </p:spPr>
        <p:txBody>
          <a:bodyPr vert="horz" wrap="square" lIns="181315" tIns="90658" rIns="181315" bIns="90658" rtlCol="0" anchor="ctr"/>
          <a:lstStyle/>
          <a:p>
            <a:pPr algn="ctr"/>
            <a:endParaRPr kumimoji="1" lang="zh-CN" altLang="en-US"/>
          </a:p>
        </p:txBody>
      </p:sp>
      <p:sp>
        <p:nvSpPr>
          <p:cNvPr id="17" name="标题 1"/>
          <p:cNvSpPr txBox="1"/>
          <p:nvPr/>
        </p:nvSpPr>
        <p:spPr>
          <a:xfrm flipH="1">
            <a:off x="10268585" y="6470405"/>
            <a:ext cx="1923415" cy="387595"/>
          </a:xfrm>
          <a:custGeom>
            <a:avLst/>
            <a:gdLst>
              <a:gd name="connsiteX0" fmla="*/ 411430 w 411430"/>
              <a:gd name="connsiteY0" fmla="*/ 0 h 2119287"/>
              <a:gd name="connsiteX1" fmla="*/ 0 w 411430"/>
              <a:gd name="connsiteY1" fmla="*/ 0 h 2119287"/>
              <a:gd name="connsiteX2" fmla="*/ 0 w 411430"/>
              <a:gd name="connsiteY2" fmla="*/ 2119287 h 2119287"/>
              <a:gd name="connsiteX3" fmla="*/ 411430 w 411430"/>
              <a:gd name="connsiteY3" fmla="*/ 2119287 h 2119287"/>
            </a:gdLst>
            <a:ahLst/>
            <a:cxnLst/>
            <a:rect l="l" t="t" r="r" b="b"/>
            <a:pathLst>
              <a:path w="411430" h="2119287">
                <a:moveTo>
                  <a:pt x="411430" y="0"/>
                </a:moveTo>
                <a:lnTo>
                  <a:pt x="0" y="0"/>
                </a:lnTo>
                <a:lnTo>
                  <a:pt x="0" y="2119287"/>
                </a:lnTo>
                <a:lnTo>
                  <a:pt x="411430" y="2119287"/>
                </a:lnTo>
                <a:close/>
              </a:path>
            </a:pathLst>
          </a:custGeom>
          <a:gradFill>
            <a:gsLst>
              <a:gs pos="0">
                <a:schemeClr val="accent2"/>
              </a:gs>
              <a:gs pos="82000">
                <a:schemeClr val="accent1"/>
              </a:gs>
            </a:gsLst>
            <a:lin ang="2700000" scaled="0"/>
          </a:gradFill>
          <a:ln w="3429" cap="flat">
            <a:no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5659898" y="1548991"/>
            <a:ext cx="1289542" cy="1481387"/>
          </a:xfrm>
          <a:prstGeom prst="rect">
            <a:avLst/>
          </a:prstGeom>
          <a:noFill/>
          <a:ln>
            <a:noFill/>
          </a:ln>
        </p:spPr>
        <p:txBody>
          <a:bodyPr vert="horz" wrap="square" lIns="91440" tIns="45720" rIns="91440" bIns="45720" rtlCol="0" anchor="b"/>
          <a:lstStyle/>
          <a:p>
            <a:pPr algn="l"/>
            <a:r>
              <a:rPr kumimoji="1" lang="en-US" altLang="zh-CN" sz="4400">
                <a:ln w="6350">
                  <a:solidFill>
                    <a:srgbClr val="E42C64">
                      <a:alpha val="100000"/>
                    </a:srgbClr>
                  </a:solidFill>
                </a:ln>
                <a:noFill/>
                <a:latin typeface="OPPOSans H" panose="00020600040101010101" charset="-122"/>
                <a:ea typeface="OPPOSans H" panose="00020600040101010101" charset="-122"/>
                <a:cs typeface="OPPOSans H" panose="00020600040101010101" charset="-122"/>
              </a:rPr>
              <a:t>02</a:t>
            </a:r>
            <a:endParaRPr kumimoji="1" lang="zh-CN" altLang="en-US"/>
          </a:p>
        </p:txBody>
      </p:sp>
      <p:sp>
        <p:nvSpPr>
          <p:cNvPr id="19" name="标题 1"/>
          <p:cNvSpPr txBox="1"/>
          <p:nvPr/>
        </p:nvSpPr>
        <p:spPr>
          <a:xfrm>
            <a:off x="495828" y="682274"/>
            <a:ext cx="657226" cy="240065"/>
          </a:xfrm>
          <a:custGeom>
            <a:avLst/>
            <a:gdLst>
              <a:gd name="connsiteX0" fmla="*/ 629709 w 657226"/>
              <a:gd name="connsiteY0" fmla="*/ 185031 h 240065"/>
              <a:gd name="connsiteX1" fmla="*/ 657226 w 657226"/>
              <a:gd name="connsiteY1" fmla="*/ 212548 h 240065"/>
              <a:gd name="connsiteX2" fmla="*/ 629709 w 657226"/>
              <a:gd name="connsiteY2" fmla="*/ 240065 h 240065"/>
              <a:gd name="connsiteX3" fmla="*/ 602192 w 657226"/>
              <a:gd name="connsiteY3" fmla="*/ 212548 h 240065"/>
              <a:gd name="connsiteX4" fmla="*/ 629709 w 657226"/>
              <a:gd name="connsiteY4" fmla="*/ 185031 h 240065"/>
              <a:gd name="connsiteX5" fmla="*/ 509271 w 657226"/>
              <a:gd name="connsiteY5" fmla="*/ 185031 h 240065"/>
              <a:gd name="connsiteX6" fmla="*/ 536788 w 657226"/>
              <a:gd name="connsiteY6" fmla="*/ 212548 h 240065"/>
              <a:gd name="connsiteX7" fmla="*/ 509271 w 657226"/>
              <a:gd name="connsiteY7" fmla="*/ 240065 h 240065"/>
              <a:gd name="connsiteX8" fmla="*/ 481754 w 657226"/>
              <a:gd name="connsiteY8" fmla="*/ 212548 h 240065"/>
              <a:gd name="connsiteX9" fmla="*/ 509271 w 657226"/>
              <a:gd name="connsiteY9" fmla="*/ 185031 h 240065"/>
              <a:gd name="connsiteX10" fmla="*/ 388833 w 657226"/>
              <a:gd name="connsiteY10" fmla="*/ 185031 h 240065"/>
              <a:gd name="connsiteX11" fmla="*/ 416350 w 657226"/>
              <a:gd name="connsiteY11" fmla="*/ 212548 h 240065"/>
              <a:gd name="connsiteX12" fmla="*/ 388833 w 657226"/>
              <a:gd name="connsiteY12" fmla="*/ 240065 h 240065"/>
              <a:gd name="connsiteX13" fmla="*/ 361316 w 657226"/>
              <a:gd name="connsiteY13" fmla="*/ 212548 h 240065"/>
              <a:gd name="connsiteX14" fmla="*/ 388833 w 657226"/>
              <a:gd name="connsiteY14" fmla="*/ 185031 h 240065"/>
              <a:gd name="connsiteX15" fmla="*/ 268394 w 657226"/>
              <a:gd name="connsiteY15" fmla="*/ 185031 h 240065"/>
              <a:gd name="connsiteX16" fmla="*/ 295911 w 657226"/>
              <a:gd name="connsiteY16" fmla="*/ 212548 h 240065"/>
              <a:gd name="connsiteX17" fmla="*/ 268394 w 657226"/>
              <a:gd name="connsiteY17" fmla="*/ 240065 h 240065"/>
              <a:gd name="connsiteX18" fmla="*/ 240877 w 657226"/>
              <a:gd name="connsiteY18" fmla="*/ 212548 h 240065"/>
              <a:gd name="connsiteX19" fmla="*/ 268394 w 657226"/>
              <a:gd name="connsiteY19" fmla="*/ 185031 h 240065"/>
              <a:gd name="connsiteX20" fmla="*/ 147956 w 657226"/>
              <a:gd name="connsiteY20" fmla="*/ 185031 h 240065"/>
              <a:gd name="connsiteX21" fmla="*/ 175473 w 657226"/>
              <a:gd name="connsiteY21" fmla="*/ 212548 h 240065"/>
              <a:gd name="connsiteX22" fmla="*/ 147956 w 657226"/>
              <a:gd name="connsiteY22" fmla="*/ 240065 h 240065"/>
              <a:gd name="connsiteX23" fmla="*/ 120439 w 657226"/>
              <a:gd name="connsiteY23" fmla="*/ 212548 h 240065"/>
              <a:gd name="connsiteX24" fmla="*/ 147956 w 657226"/>
              <a:gd name="connsiteY24" fmla="*/ 185031 h 240065"/>
              <a:gd name="connsiteX25" fmla="*/ 27517 w 657226"/>
              <a:gd name="connsiteY25" fmla="*/ 185031 h 240065"/>
              <a:gd name="connsiteX26" fmla="*/ 55034 w 657226"/>
              <a:gd name="connsiteY26" fmla="*/ 212548 h 240065"/>
              <a:gd name="connsiteX27" fmla="*/ 27517 w 657226"/>
              <a:gd name="connsiteY27" fmla="*/ 240065 h 240065"/>
              <a:gd name="connsiteX28" fmla="*/ 0 w 657226"/>
              <a:gd name="connsiteY28" fmla="*/ 212548 h 240065"/>
              <a:gd name="connsiteX29" fmla="*/ 27517 w 657226"/>
              <a:gd name="connsiteY29" fmla="*/ 185031 h 240065"/>
              <a:gd name="connsiteX30" fmla="*/ 629709 w 657226"/>
              <a:gd name="connsiteY30" fmla="*/ 93778 h 240065"/>
              <a:gd name="connsiteX31" fmla="*/ 657226 w 657226"/>
              <a:gd name="connsiteY31" fmla="*/ 121295 h 240065"/>
              <a:gd name="connsiteX32" fmla="*/ 629709 w 657226"/>
              <a:gd name="connsiteY32" fmla="*/ 148812 h 240065"/>
              <a:gd name="connsiteX33" fmla="*/ 602192 w 657226"/>
              <a:gd name="connsiteY33" fmla="*/ 121295 h 240065"/>
              <a:gd name="connsiteX34" fmla="*/ 629709 w 657226"/>
              <a:gd name="connsiteY34" fmla="*/ 93778 h 240065"/>
              <a:gd name="connsiteX35" fmla="*/ 509271 w 657226"/>
              <a:gd name="connsiteY35" fmla="*/ 93778 h 240065"/>
              <a:gd name="connsiteX36" fmla="*/ 536788 w 657226"/>
              <a:gd name="connsiteY36" fmla="*/ 121295 h 240065"/>
              <a:gd name="connsiteX37" fmla="*/ 509271 w 657226"/>
              <a:gd name="connsiteY37" fmla="*/ 148812 h 240065"/>
              <a:gd name="connsiteX38" fmla="*/ 481754 w 657226"/>
              <a:gd name="connsiteY38" fmla="*/ 121295 h 240065"/>
              <a:gd name="connsiteX39" fmla="*/ 509271 w 657226"/>
              <a:gd name="connsiteY39" fmla="*/ 93778 h 240065"/>
              <a:gd name="connsiteX40" fmla="*/ 388833 w 657226"/>
              <a:gd name="connsiteY40" fmla="*/ 93778 h 240065"/>
              <a:gd name="connsiteX41" fmla="*/ 416350 w 657226"/>
              <a:gd name="connsiteY41" fmla="*/ 121295 h 240065"/>
              <a:gd name="connsiteX42" fmla="*/ 388833 w 657226"/>
              <a:gd name="connsiteY42" fmla="*/ 148812 h 240065"/>
              <a:gd name="connsiteX43" fmla="*/ 361316 w 657226"/>
              <a:gd name="connsiteY43" fmla="*/ 121295 h 240065"/>
              <a:gd name="connsiteX44" fmla="*/ 388833 w 657226"/>
              <a:gd name="connsiteY44" fmla="*/ 93778 h 240065"/>
              <a:gd name="connsiteX45" fmla="*/ 268394 w 657226"/>
              <a:gd name="connsiteY45" fmla="*/ 93778 h 240065"/>
              <a:gd name="connsiteX46" fmla="*/ 295911 w 657226"/>
              <a:gd name="connsiteY46" fmla="*/ 121295 h 240065"/>
              <a:gd name="connsiteX47" fmla="*/ 268394 w 657226"/>
              <a:gd name="connsiteY47" fmla="*/ 148812 h 240065"/>
              <a:gd name="connsiteX48" fmla="*/ 240877 w 657226"/>
              <a:gd name="connsiteY48" fmla="*/ 121295 h 240065"/>
              <a:gd name="connsiteX49" fmla="*/ 268394 w 657226"/>
              <a:gd name="connsiteY49" fmla="*/ 93778 h 240065"/>
              <a:gd name="connsiteX50" fmla="*/ 147956 w 657226"/>
              <a:gd name="connsiteY50" fmla="*/ 93778 h 240065"/>
              <a:gd name="connsiteX51" fmla="*/ 175473 w 657226"/>
              <a:gd name="connsiteY51" fmla="*/ 121295 h 240065"/>
              <a:gd name="connsiteX52" fmla="*/ 147956 w 657226"/>
              <a:gd name="connsiteY52" fmla="*/ 148812 h 240065"/>
              <a:gd name="connsiteX53" fmla="*/ 120439 w 657226"/>
              <a:gd name="connsiteY53" fmla="*/ 121295 h 240065"/>
              <a:gd name="connsiteX54" fmla="*/ 147956 w 657226"/>
              <a:gd name="connsiteY54" fmla="*/ 93778 h 240065"/>
              <a:gd name="connsiteX55" fmla="*/ 27517 w 657226"/>
              <a:gd name="connsiteY55" fmla="*/ 93778 h 240065"/>
              <a:gd name="connsiteX56" fmla="*/ 55034 w 657226"/>
              <a:gd name="connsiteY56" fmla="*/ 121295 h 240065"/>
              <a:gd name="connsiteX57" fmla="*/ 27517 w 657226"/>
              <a:gd name="connsiteY57" fmla="*/ 148812 h 240065"/>
              <a:gd name="connsiteX58" fmla="*/ 0 w 657226"/>
              <a:gd name="connsiteY58" fmla="*/ 121295 h 240065"/>
              <a:gd name="connsiteX59" fmla="*/ 27517 w 657226"/>
              <a:gd name="connsiteY59" fmla="*/ 93778 h 240065"/>
              <a:gd name="connsiteX60" fmla="*/ 629709 w 657226"/>
              <a:gd name="connsiteY60" fmla="*/ 0 h 240065"/>
              <a:gd name="connsiteX61" fmla="*/ 657226 w 657226"/>
              <a:gd name="connsiteY61" fmla="*/ 27517 h 240065"/>
              <a:gd name="connsiteX62" fmla="*/ 629709 w 657226"/>
              <a:gd name="connsiteY62" fmla="*/ 55034 h 240065"/>
              <a:gd name="connsiteX63" fmla="*/ 602192 w 657226"/>
              <a:gd name="connsiteY63" fmla="*/ 27517 h 240065"/>
              <a:gd name="connsiteX64" fmla="*/ 629709 w 657226"/>
              <a:gd name="connsiteY64" fmla="*/ 0 h 240065"/>
              <a:gd name="connsiteX65" fmla="*/ 509271 w 657226"/>
              <a:gd name="connsiteY65" fmla="*/ 0 h 240065"/>
              <a:gd name="connsiteX66" fmla="*/ 536788 w 657226"/>
              <a:gd name="connsiteY66" fmla="*/ 27517 h 240065"/>
              <a:gd name="connsiteX67" fmla="*/ 509271 w 657226"/>
              <a:gd name="connsiteY67" fmla="*/ 55034 h 240065"/>
              <a:gd name="connsiteX68" fmla="*/ 481754 w 657226"/>
              <a:gd name="connsiteY68" fmla="*/ 27517 h 240065"/>
              <a:gd name="connsiteX69" fmla="*/ 509271 w 657226"/>
              <a:gd name="connsiteY69" fmla="*/ 0 h 240065"/>
              <a:gd name="connsiteX70" fmla="*/ 388833 w 657226"/>
              <a:gd name="connsiteY70" fmla="*/ 0 h 240065"/>
              <a:gd name="connsiteX71" fmla="*/ 416350 w 657226"/>
              <a:gd name="connsiteY71" fmla="*/ 27517 h 240065"/>
              <a:gd name="connsiteX72" fmla="*/ 388833 w 657226"/>
              <a:gd name="connsiteY72" fmla="*/ 55034 h 240065"/>
              <a:gd name="connsiteX73" fmla="*/ 361316 w 657226"/>
              <a:gd name="connsiteY73" fmla="*/ 27517 h 240065"/>
              <a:gd name="connsiteX74" fmla="*/ 388833 w 657226"/>
              <a:gd name="connsiteY74" fmla="*/ 0 h 240065"/>
              <a:gd name="connsiteX75" fmla="*/ 268394 w 657226"/>
              <a:gd name="connsiteY75" fmla="*/ 0 h 240065"/>
              <a:gd name="connsiteX76" fmla="*/ 295911 w 657226"/>
              <a:gd name="connsiteY76" fmla="*/ 27517 h 240065"/>
              <a:gd name="connsiteX77" fmla="*/ 268394 w 657226"/>
              <a:gd name="connsiteY77" fmla="*/ 55034 h 240065"/>
              <a:gd name="connsiteX78" fmla="*/ 240877 w 657226"/>
              <a:gd name="connsiteY78" fmla="*/ 27517 h 240065"/>
              <a:gd name="connsiteX79" fmla="*/ 268394 w 657226"/>
              <a:gd name="connsiteY79" fmla="*/ 0 h 240065"/>
              <a:gd name="connsiteX80" fmla="*/ 147956 w 657226"/>
              <a:gd name="connsiteY80" fmla="*/ 0 h 240065"/>
              <a:gd name="connsiteX81" fmla="*/ 175473 w 657226"/>
              <a:gd name="connsiteY81" fmla="*/ 27517 h 240065"/>
              <a:gd name="connsiteX82" fmla="*/ 147956 w 657226"/>
              <a:gd name="connsiteY82" fmla="*/ 55034 h 240065"/>
              <a:gd name="connsiteX83" fmla="*/ 120439 w 657226"/>
              <a:gd name="connsiteY83" fmla="*/ 27517 h 240065"/>
              <a:gd name="connsiteX84" fmla="*/ 147956 w 657226"/>
              <a:gd name="connsiteY84" fmla="*/ 0 h 240065"/>
              <a:gd name="connsiteX85" fmla="*/ 27517 w 657226"/>
              <a:gd name="connsiteY85" fmla="*/ 0 h 240065"/>
              <a:gd name="connsiteX86" fmla="*/ 55034 w 657226"/>
              <a:gd name="connsiteY86" fmla="*/ 27517 h 240065"/>
              <a:gd name="connsiteX87" fmla="*/ 27517 w 657226"/>
              <a:gd name="connsiteY87" fmla="*/ 55034 h 240065"/>
              <a:gd name="connsiteX88" fmla="*/ 0 w 657226"/>
              <a:gd name="connsiteY88" fmla="*/ 27517 h 240065"/>
              <a:gd name="connsiteX89" fmla="*/ 27517 w 657226"/>
              <a:gd name="connsiteY89" fmla="*/ 0 h 240065"/>
            </a:gdLst>
            <a:ahLst/>
            <a:cxnLst/>
            <a:rect l="l" t="t" r="r" b="b"/>
            <a:pathLst>
              <a:path w="657226" h="240065">
                <a:moveTo>
                  <a:pt x="629709" y="185031"/>
                </a:moveTo>
                <a:cubicBezTo>
                  <a:pt x="644906" y="185031"/>
                  <a:pt x="657226" y="197351"/>
                  <a:pt x="657226" y="212548"/>
                </a:cubicBezTo>
                <a:cubicBezTo>
                  <a:pt x="657226" y="227745"/>
                  <a:pt x="644906" y="240065"/>
                  <a:pt x="629709" y="240065"/>
                </a:cubicBezTo>
                <a:cubicBezTo>
                  <a:pt x="614512" y="240065"/>
                  <a:pt x="602192" y="227745"/>
                  <a:pt x="602192" y="212548"/>
                </a:cubicBezTo>
                <a:cubicBezTo>
                  <a:pt x="602192" y="197351"/>
                  <a:pt x="614512" y="185031"/>
                  <a:pt x="629709" y="185031"/>
                </a:cubicBezTo>
                <a:close/>
                <a:moveTo>
                  <a:pt x="509271" y="185031"/>
                </a:moveTo>
                <a:cubicBezTo>
                  <a:pt x="524468" y="185031"/>
                  <a:pt x="536788" y="197351"/>
                  <a:pt x="536788" y="212548"/>
                </a:cubicBezTo>
                <a:cubicBezTo>
                  <a:pt x="536788" y="227745"/>
                  <a:pt x="524468" y="240065"/>
                  <a:pt x="509271" y="240065"/>
                </a:cubicBezTo>
                <a:cubicBezTo>
                  <a:pt x="494074" y="240065"/>
                  <a:pt x="481754" y="227745"/>
                  <a:pt x="481754" y="212548"/>
                </a:cubicBezTo>
                <a:cubicBezTo>
                  <a:pt x="481754" y="197351"/>
                  <a:pt x="494074" y="185031"/>
                  <a:pt x="509271" y="185031"/>
                </a:cubicBezTo>
                <a:close/>
                <a:moveTo>
                  <a:pt x="388833" y="185031"/>
                </a:moveTo>
                <a:cubicBezTo>
                  <a:pt x="404030" y="185031"/>
                  <a:pt x="416350" y="197351"/>
                  <a:pt x="416350" y="212548"/>
                </a:cubicBezTo>
                <a:cubicBezTo>
                  <a:pt x="416350" y="227745"/>
                  <a:pt x="404030" y="240065"/>
                  <a:pt x="388833" y="240065"/>
                </a:cubicBezTo>
                <a:cubicBezTo>
                  <a:pt x="373636" y="240065"/>
                  <a:pt x="361316" y="227745"/>
                  <a:pt x="361316" y="212548"/>
                </a:cubicBezTo>
                <a:cubicBezTo>
                  <a:pt x="361316" y="197351"/>
                  <a:pt x="373636" y="185031"/>
                  <a:pt x="388833" y="185031"/>
                </a:cubicBezTo>
                <a:close/>
                <a:moveTo>
                  <a:pt x="268394" y="185031"/>
                </a:moveTo>
                <a:cubicBezTo>
                  <a:pt x="283591" y="185031"/>
                  <a:pt x="295911" y="197351"/>
                  <a:pt x="295911" y="212548"/>
                </a:cubicBezTo>
                <a:cubicBezTo>
                  <a:pt x="295911" y="227745"/>
                  <a:pt x="283591" y="240065"/>
                  <a:pt x="268394" y="240065"/>
                </a:cubicBezTo>
                <a:cubicBezTo>
                  <a:pt x="253197" y="240065"/>
                  <a:pt x="240877" y="227745"/>
                  <a:pt x="240877" y="212548"/>
                </a:cubicBezTo>
                <a:cubicBezTo>
                  <a:pt x="240877" y="197351"/>
                  <a:pt x="253197" y="185031"/>
                  <a:pt x="268394" y="185031"/>
                </a:cubicBezTo>
                <a:close/>
                <a:moveTo>
                  <a:pt x="147956" y="185031"/>
                </a:moveTo>
                <a:cubicBezTo>
                  <a:pt x="163153" y="185031"/>
                  <a:pt x="175473" y="197351"/>
                  <a:pt x="175473" y="212548"/>
                </a:cubicBezTo>
                <a:cubicBezTo>
                  <a:pt x="175473" y="227745"/>
                  <a:pt x="163153" y="240065"/>
                  <a:pt x="147956" y="240065"/>
                </a:cubicBezTo>
                <a:cubicBezTo>
                  <a:pt x="132759" y="240065"/>
                  <a:pt x="120439" y="227745"/>
                  <a:pt x="120439" y="212548"/>
                </a:cubicBezTo>
                <a:cubicBezTo>
                  <a:pt x="120439" y="197351"/>
                  <a:pt x="132759" y="185031"/>
                  <a:pt x="147956" y="185031"/>
                </a:cubicBezTo>
                <a:close/>
                <a:moveTo>
                  <a:pt x="27517" y="185031"/>
                </a:moveTo>
                <a:cubicBezTo>
                  <a:pt x="42714" y="185031"/>
                  <a:pt x="55034" y="197351"/>
                  <a:pt x="55034" y="212548"/>
                </a:cubicBezTo>
                <a:cubicBezTo>
                  <a:pt x="55034" y="227745"/>
                  <a:pt x="42714" y="240065"/>
                  <a:pt x="27517" y="240065"/>
                </a:cubicBezTo>
                <a:cubicBezTo>
                  <a:pt x="12320" y="240065"/>
                  <a:pt x="0" y="227745"/>
                  <a:pt x="0" y="212548"/>
                </a:cubicBezTo>
                <a:cubicBezTo>
                  <a:pt x="0" y="197351"/>
                  <a:pt x="12320" y="185031"/>
                  <a:pt x="27517" y="185031"/>
                </a:cubicBezTo>
                <a:close/>
                <a:moveTo>
                  <a:pt x="629709" y="93778"/>
                </a:moveTo>
                <a:cubicBezTo>
                  <a:pt x="644906" y="93778"/>
                  <a:pt x="657226" y="106098"/>
                  <a:pt x="657226" y="121295"/>
                </a:cubicBezTo>
                <a:cubicBezTo>
                  <a:pt x="657226" y="136492"/>
                  <a:pt x="644906" y="148812"/>
                  <a:pt x="629709" y="148812"/>
                </a:cubicBezTo>
                <a:cubicBezTo>
                  <a:pt x="614512" y="148812"/>
                  <a:pt x="602192" y="136492"/>
                  <a:pt x="602192" y="121295"/>
                </a:cubicBezTo>
                <a:cubicBezTo>
                  <a:pt x="602192" y="106098"/>
                  <a:pt x="614512" y="93778"/>
                  <a:pt x="629709" y="93778"/>
                </a:cubicBezTo>
                <a:close/>
                <a:moveTo>
                  <a:pt x="509271" y="93778"/>
                </a:moveTo>
                <a:cubicBezTo>
                  <a:pt x="524468" y="93778"/>
                  <a:pt x="536788" y="106098"/>
                  <a:pt x="536788" y="121295"/>
                </a:cubicBezTo>
                <a:cubicBezTo>
                  <a:pt x="536788" y="136492"/>
                  <a:pt x="524468" y="148812"/>
                  <a:pt x="509271" y="148812"/>
                </a:cubicBezTo>
                <a:cubicBezTo>
                  <a:pt x="494074" y="148812"/>
                  <a:pt x="481754" y="136492"/>
                  <a:pt x="481754" y="121295"/>
                </a:cubicBezTo>
                <a:cubicBezTo>
                  <a:pt x="481754" y="106098"/>
                  <a:pt x="494074" y="93778"/>
                  <a:pt x="509271" y="93778"/>
                </a:cubicBezTo>
                <a:close/>
                <a:moveTo>
                  <a:pt x="388833" y="93778"/>
                </a:moveTo>
                <a:cubicBezTo>
                  <a:pt x="404030" y="93778"/>
                  <a:pt x="416350" y="106098"/>
                  <a:pt x="416350" y="121295"/>
                </a:cubicBezTo>
                <a:cubicBezTo>
                  <a:pt x="416350" y="136492"/>
                  <a:pt x="404030" y="148812"/>
                  <a:pt x="388833" y="148812"/>
                </a:cubicBezTo>
                <a:cubicBezTo>
                  <a:pt x="373636" y="148812"/>
                  <a:pt x="361316" y="136492"/>
                  <a:pt x="361316" y="121295"/>
                </a:cubicBezTo>
                <a:cubicBezTo>
                  <a:pt x="361316" y="106098"/>
                  <a:pt x="373636" y="93778"/>
                  <a:pt x="388833" y="93778"/>
                </a:cubicBezTo>
                <a:close/>
                <a:moveTo>
                  <a:pt x="268394" y="93778"/>
                </a:moveTo>
                <a:cubicBezTo>
                  <a:pt x="283591" y="93778"/>
                  <a:pt x="295911" y="106098"/>
                  <a:pt x="295911" y="121295"/>
                </a:cubicBezTo>
                <a:cubicBezTo>
                  <a:pt x="295911" y="136492"/>
                  <a:pt x="283591" y="148812"/>
                  <a:pt x="268394" y="148812"/>
                </a:cubicBezTo>
                <a:cubicBezTo>
                  <a:pt x="253197" y="148812"/>
                  <a:pt x="240877" y="136492"/>
                  <a:pt x="240877" y="121295"/>
                </a:cubicBezTo>
                <a:cubicBezTo>
                  <a:pt x="240877" y="106098"/>
                  <a:pt x="253197" y="93778"/>
                  <a:pt x="268394" y="93778"/>
                </a:cubicBezTo>
                <a:close/>
                <a:moveTo>
                  <a:pt x="147956" y="93778"/>
                </a:moveTo>
                <a:cubicBezTo>
                  <a:pt x="163153" y="93778"/>
                  <a:pt x="175473" y="106098"/>
                  <a:pt x="175473" y="121295"/>
                </a:cubicBezTo>
                <a:cubicBezTo>
                  <a:pt x="175473" y="136492"/>
                  <a:pt x="163153" y="148812"/>
                  <a:pt x="147956" y="148812"/>
                </a:cubicBezTo>
                <a:cubicBezTo>
                  <a:pt x="132759" y="148812"/>
                  <a:pt x="120439" y="136492"/>
                  <a:pt x="120439" y="121295"/>
                </a:cubicBezTo>
                <a:cubicBezTo>
                  <a:pt x="120439" y="106098"/>
                  <a:pt x="132759" y="93778"/>
                  <a:pt x="147956" y="93778"/>
                </a:cubicBezTo>
                <a:close/>
                <a:moveTo>
                  <a:pt x="27517" y="93778"/>
                </a:moveTo>
                <a:cubicBezTo>
                  <a:pt x="42714" y="93778"/>
                  <a:pt x="55034" y="106098"/>
                  <a:pt x="55034" y="121295"/>
                </a:cubicBezTo>
                <a:cubicBezTo>
                  <a:pt x="55034" y="136492"/>
                  <a:pt x="42714" y="148812"/>
                  <a:pt x="27517" y="148812"/>
                </a:cubicBezTo>
                <a:cubicBezTo>
                  <a:pt x="12320" y="148812"/>
                  <a:pt x="0" y="136492"/>
                  <a:pt x="0" y="121295"/>
                </a:cubicBezTo>
                <a:cubicBezTo>
                  <a:pt x="0" y="106098"/>
                  <a:pt x="12320" y="93778"/>
                  <a:pt x="27517" y="93778"/>
                </a:cubicBezTo>
                <a:close/>
                <a:moveTo>
                  <a:pt x="629709" y="0"/>
                </a:moveTo>
                <a:cubicBezTo>
                  <a:pt x="644906" y="0"/>
                  <a:pt x="657226" y="12320"/>
                  <a:pt x="657226" y="27517"/>
                </a:cubicBezTo>
                <a:cubicBezTo>
                  <a:pt x="657226" y="42714"/>
                  <a:pt x="644906" y="55034"/>
                  <a:pt x="629709" y="55034"/>
                </a:cubicBezTo>
                <a:cubicBezTo>
                  <a:pt x="614512" y="55034"/>
                  <a:pt x="602192" y="42714"/>
                  <a:pt x="602192" y="27517"/>
                </a:cubicBezTo>
                <a:cubicBezTo>
                  <a:pt x="602192" y="12320"/>
                  <a:pt x="614512" y="0"/>
                  <a:pt x="629709" y="0"/>
                </a:cubicBezTo>
                <a:close/>
                <a:moveTo>
                  <a:pt x="509271" y="0"/>
                </a:moveTo>
                <a:cubicBezTo>
                  <a:pt x="524468" y="0"/>
                  <a:pt x="536788" y="12320"/>
                  <a:pt x="536788" y="27517"/>
                </a:cubicBezTo>
                <a:cubicBezTo>
                  <a:pt x="536788" y="42714"/>
                  <a:pt x="524468" y="55034"/>
                  <a:pt x="509271" y="55034"/>
                </a:cubicBezTo>
                <a:cubicBezTo>
                  <a:pt x="494074" y="55034"/>
                  <a:pt x="481754" y="42714"/>
                  <a:pt x="481754" y="27517"/>
                </a:cubicBezTo>
                <a:cubicBezTo>
                  <a:pt x="481754" y="12320"/>
                  <a:pt x="494074" y="0"/>
                  <a:pt x="509271" y="0"/>
                </a:cubicBezTo>
                <a:close/>
                <a:moveTo>
                  <a:pt x="388833" y="0"/>
                </a:moveTo>
                <a:cubicBezTo>
                  <a:pt x="404030" y="0"/>
                  <a:pt x="416350" y="12320"/>
                  <a:pt x="416350" y="27517"/>
                </a:cubicBezTo>
                <a:cubicBezTo>
                  <a:pt x="416350" y="42714"/>
                  <a:pt x="404030" y="55034"/>
                  <a:pt x="388833" y="55034"/>
                </a:cubicBezTo>
                <a:cubicBezTo>
                  <a:pt x="373636" y="55034"/>
                  <a:pt x="361316" y="42714"/>
                  <a:pt x="361316" y="27517"/>
                </a:cubicBezTo>
                <a:cubicBezTo>
                  <a:pt x="361316" y="12320"/>
                  <a:pt x="373636" y="0"/>
                  <a:pt x="388833" y="0"/>
                </a:cubicBezTo>
                <a:close/>
                <a:moveTo>
                  <a:pt x="268394" y="0"/>
                </a:moveTo>
                <a:cubicBezTo>
                  <a:pt x="283591" y="0"/>
                  <a:pt x="295911" y="12320"/>
                  <a:pt x="295911" y="27517"/>
                </a:cubicBezTo>
                <a:cubicBezTo>
                  <a:pt x="295911" y="42714"/>
                  <a:pt x="283591" y="55034"/>
                  <a:pt x="268394" y="55034"/>
                </a:cubicBezTo>
                <a:cubicBezTo>
                  <a:pt x="253197" y="55034"/>
                  <a:pt x="240877" y="42714"/>
                  <a:pt x="240877" y="27517"/>
                </a:cubicBezTo>
                <a:cubicBezTo>
                  <a:pt x="240877" y="12320"/>
                  <a:pt x="253197" y="0"/>
                  <a:pt x="268394" y="0"/>
                </a:cubicBezTo>
                <a:close/>
                <a:moveTo>
                  <a:pt x="147956" y="0"/>
                </a:moveTo>
                <a:cubicBezTo>
                  <a:pt x="163153" y="0"/>
                  <a:pt x="175473" y="12320"/>
                  <a:pt x="175473" y="27517"/>
                </a:cubicBezTo>
                <a:cubicBezTo>
                  <a:pt x="175473" y="42714"/>
                  <a:pt x="163153" y="55034"/>
                  <a:pt x="147956" y="55034"/>
                </a:cubicBezTo>
                <a:cubicBezTo>
                  <a:pt x="132759" y="55034"/>
                  <a:pt x="120439" y="42714"/>
                  <a:pt x="120439" y="27517"/>
                </a:cubicBezTo>
                <a:cubicBezTo>
                  <a:pt x="120439" y="12320"/>
                  <a:pt x="132759" y="0"/>
                  <a:pt x="147956" y="0"/>
                </a:cubicBezTo>
                <a:close/>
                <a:moveTo>
                  <a:pt x="27517" y="0"/>
                </a:moveTo>
                <a:cubicBezTo>
                  <a:pt x="42714" y="0"/>
                  <a:pt x="55034" y="12320"/>
                  <a:pt x="55034" y="27517"/>
                </a:cubicBezTo>
                <a:cubicBezTo>
                  <a:pt x="55034" y="42714"/>
                  <a:pt x="42714" y="55034"/>
                  <a:pt x="27517" y="55034"/>
                </a:cubicBezTo>
                <a:cubicBezTo>
                  <a:pt x="12320" y="55034"/>
                  <a:pt x="0" y="42714"/>
                  <a:pt x="0" y="27517"/>
                </a:cubicBezTo>
                <a:cubicBezTo>
                  <a:pt x="0" y="12320"/>
                  <a:pt x="12320" y="0"/>
                  <a:pt x="27517" y="0"/>
                </a:cubicBezTo>
                <a:close/>
              </a:path>
            </a:pathLst>
          </a:custGeom>
          <a:gradFill>
            <a:gsLst>
              <a:gs pos="0">
                <a:schemeClr val="accent1">
                  <a:alpha val="0"/>
                </a:schemeClr>
              </a:gs>
              <a:gs pos="100000">
                <a:schemeClr val="accent1"/>
              </a:gs>
            </a:gsLst>
            <a:lin ang="0" scaled="0"/>
          </a:gra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56121" y="1791758"/>
            <a:ext cx="3576921" cy="3946332"/>
          </a:xfrm>
          <a:prstGeom prst="roundRect">
            <a:avLst>
              <a:gd name="adj" fmla="val 2814"/>
            </a:avLst>
          </a:prstGeom>
          <a:solidFill>
            <a:srgbClr val="FFFFFF">
              <a:alpha val="100000"/>
            </a:srgbClr>
          </a:solidFill>
          <a:ln w="15875" cap="flat">
            <a:noFill/>
            <a:miter/>
          </a:ln>
          <a:effectLst>
            <a:outerShdw blurRad="152400" dist="38100" dir="2700000" algn="tl" rotWithShape="0">
              <a:schemeClr val="accent1">
                <a:lumMod val="50000"/>
                <a:alpha val="19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814124" y="1602508"/>
            <a:ext cx="3260914" cy="425223"/>
          </a:xfrm>
          <a:prstGeom prst="roundRect">
            <a:avLst>
              <a:gd name="adj" fmla="val 50000"/>
            </a:avLst>
          </a:prstGeom>
          <a:gradFill>
            <a:gsLst>
              <a:gs pos="24000">
                <a:schemeClr val="accent1">
                  <a:lumMod val="75000"/>
                </a:schemeClr>
              </a:gs>
              <a:gs pos="100000">
                <a:schemeClr val="accent1"/>
              </a:gs>
            </a:gsLst>
            <a:lin ang="5400000" scaled="0"/>
          </a:gradFill>
          <a:ln w="25400" cap="flat">
            <a:noFill/>
            <a:miter/>
          </a:ln>
          <a:effectLst>
            <a:outerShdw blurRad="139700" dist="101600" dir="2700000" sx="96000" sy="96000" algn="tl" rotWithShape="0">
              <a:schemeClr val="accent1">
                <a:lumMod val="50000"/>
                <a:alpha val="19000"/>
              </a:schemeClr>
            </a:outerShdw>
          </a:effectLst>
        </p:spPr>
        <p:txBody>
          <a:bodyPr vert="horz" wrap="square" lIns="0" tIns="0" rIns="0" bIns="0" rtlCol="0" anchor="ctr"/>
          <a:lstStyle/>
          <a:p>
            <a:pPr algn="ctr"/>
            <a:endParaRPr kumimoji="1" lang="zh-CN" altLang="en-US"/>
          </a:p>
        </p:txBody>
      </p:sp>
      <p:sp>
        <p:nvSpPr>
          <p:cNvPr id="5" name="标题 1"/>
          <p:cNvSpPr txBox="1"/>
          <p:nvPr/>
        </p:nvSpPr>
        <p:spPr>
          <a:xfrm>
            <a:off x="962483" y="1633982"/>
            <a:ext cx="2964197" cy="355531"/>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需求分析</a:t>
            </a:r>
            <a:endParaRPr kumimoji="1" lang="zh-CN" altLang="en-US"/>
          </a:p>
        </p:txBody>
      </p:sp>
      <p:sp>
        <p:nvSpPr>
          <p:cNvPr id="6" name="标题 1"/>
          <p:cNvSpPr txBox="1"/>
          <p:nvPr/>
        </p:nvSpPr>
        <p:spPr>
          <a:xfrm>
            <a:off x="776841" y="2201331"/>
            <a:ext cx="3335481" cy="3443238"/>
          </a:xfrm>
          <a:prstGeom prst="rect">
            <a:avLst/>
          </a:prstGeom>
          <a:noFill/>
          <a:ln>
            <a:noFill/>
          </a:ln>
        </p:spPr>
        <p:txBody>
          <a:bodyPr vert="horz" wrap="square" lIns="0" tIns="0" rIns="0" bIns="0" rtlCol="0" anchor="t"/>
          <a:lstStyle/>
          <a:p>
            <a:r>
              <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       </a:t>
            </a:r>
            <a:r>
              <a:rPr kumimoji="1" lang="en-US" altLang="zh-CN" sz="1600" dirty="0" err="1">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完成了业务需求报告，明确了项目背景、平台目标、用户特点及可行性分析。确定了系统主要功能，包括</a:t>
            </a:r>
            <a:r>
              <a:rPr kumimoji="1" lang="en-US" altLang="zh-CN" sz="1600" dirty="0" err="1">
                <a:ln w="12700">
                  <a:noFill/>
                </a:ln>
                <a:solidFill>
                  <a:srgbClr val="C00000"/>
                </a:solidFill>
                <a:latin typeface="Source Han Sans" panose="020B0500000000000000" charset="-122"/>
                <a:ea typeface="Source Han Sans" panose="020B0500000000000000" charset="-122"/>
                <a:cs typeface="Source Han Sans" panose="020B0500000000000000" charset="-122"/>
              </a:rPr>
              <a:t>AI竞赛助手、用户个人管理</a:t>
            </a:r>
            <a:r>
              <a:rPr kumimoji="1" lang="zh-CN" altLang="en-US" sz="1600" dirty="0">
                <a:ln w="12700">
                  <a:noFill/>
                </a:ln>
                <a:solidFill>
                  <a:srgbClr val="C00000"/>
                </a:solidFill>
                <a:latin typeface="Source Han Sans" panose="020B0500000000000000" charset="-122"/>
                <a:ea typeface="Source Han Sans" panose="020B0500000000000000" charset="-122"/>
                <a:cs typeface="Source Han Sans" panose="020B0500000000000000" charset="-122"/>
              </a:rPr>
              <a:t>、竞赛项目查询、团队管理、热门竞赛展示、交流讨论区、反馈建议区、资源共享区、备赛专区、帮助中心</a:t>
            </a:r>
            <a:r>
              <a:rPr kumimoji="1" lang="en-US" altLang="zh-CN" sz="1600" dirty="0" err="1">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等十大模块</a:t>
            </a:r>
            <a:r>
              <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a:t>
            </a:r>
            <a:endParaRPr kumimoji="1" lang="zh-CN" altLang="en-US" sz="2000" dirty="0"/>
          </a:p>
        </p:txBody>
      </p:sp>
      <p:cxnSp>
        <p:nvCxnSpPr>
          <p:cNvPr id="7" name="标题 1"/>
          <p:cNvCxnSpPr/>
          <p:nvPr/>
        </p:nvCxnSpPr>
        <p:spPr>
          <a:xfrm>
            <a:off x="2123113" y="2163113"/>
            <a:ext cx="642937" cy="0"/>
          </a:xfrm>
          <a:prstGeom prst="line">
            <a:avLst/>
          </a:prstGeom>
          <a:noFill/>
          <a:ln w="6350" cap="rnd">
            <a:solidFill>
              <a:schemeClr val="accent1"/>
            </a:solidFill>
            <a:miter/>
          </a:ln>
        </p:spPr>
      </p:cxnSp>
      <p:sp>
        <p:nvSpPr>
          <p:cNvPr id="8" name="标题 1"/>
          <p:cNvSpPr txBox="1"/>
          <p:nvPr/>
        </p:nvSpPr>
        <p:spPr>
          <a:xfrm>
            <a:off x="4297148" y="1791758"/>
            <a:ext cx="3576921" cy="3946332"/>
          </a:xfrm>
          <a:prstGeom prst="roundRect">
            <a:avLst>
              <a:gd name="adj" fmla="val 2814"/>
            </a:avLst>
          </a:prstGeom>
          <a:solidFill>
            <a:srgbClr val="FFFFFF">
              <a:alpha val="100000"/>
            </a:srgbClr>
          </a:solidFill>
          <a:ln w="15875" cap="flat">
            <a:noFill/>
            <a:miter/>
          </a:ln>
          <a:effectLst>
            <a:outerShdw blurRad="152400" dist="38100" dir="2700000" algn="tl" rotWithShape="0">
              <a:schemeClr val="accent1">
                <a:lumMod val="50000"/>
                <a:alpha val="19000"/>
              </a:schemeClr>
            </a:outerShdw>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4455151" y="1602508"/>
            <a:ext cx="3260914" cy="425223"/>
          </a:xfrm>
          <a:prstGeom prst="roundRect">
            <a:avLst>
              <a:gd name="adj" fmla="val 50000"/>
            </a:avLst>
          </a:prstGeom>
          <a:gradFill>
            <a:gsLst>
              <a:gs pos="24000">
                <a:schemeClr val="accent1">
                  <a:lumMod val="75000"/>
                </a:schemeClr>
              </a:gs>
              <a:gs pos="100000">
                <a:schemeClr val="accent1"/>
              </a:gs>
            </a:gsLst>
            <a:lin ang="5400000" scaled="0"/>
          </a:gradFill>
          <a:ln w="25400" cap="flat">
            <a:noFill/>
            <a:miter/>
          </a:ln>
          <a:effectLst>
            <a:outerShdw blurRad="139700" dist="101600" dir="2700000" sx="96000" sy="96000" algn="tl" rotWithShape="0">
              <a:schemeClr val="accent1">
                <a:lumMod val="50000"/>
                <a:alpha val="19000"/>
              </a:schemeClr>
            </a:outerShdw>
          </a:effectLst>
        </p:spPr>
        <p:txBody>
          <a:bodyPr vert="horz" wrap="square" lIns="0" tIns="0" rIns="0" bIns="0" rtlCol="0" anchor="ctr"/>
          <a:lstStyle/>
          <a:p>
            <a:pPr algn="ctr"/>
            <a:endParaRPr kumimoji="1" lang="zh-CN" altLang="en-US"/>
          </a:p>
        </p:txBody>
      </p:sp>
      <p:sp>
        <p:nvSpPr>
          <p:cNvPr id="10" name="标题 1"/>
          <p:cNvSpPr txBox="1"/>
          <p:nvPr/>
        </p:nvSpPr>
        <p:spPr>
          <a:xfrm>
            <a:off x="4603510" y="1633982"/>
            <a:ext cx="2964197" cy="355531"/>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功能设计</a:t>
            </a:r>
            <a:endParaRPr kumimoji="1" lang="zh-CN" altLang="en-US"/>
          </a:p>
        </p:txBody>
      </p:sp>
      <p:sp>
        <p:nvSpPr>
          <p:cNvPr id="11" name="标题 1"/>
          <p:cNvSpPr txBox="1"/>
          <p:nvPr/>
        </p:nvSpPr>
        <p:spPr>
          <a:xfrm>
            <a:off x="4417868" y="2201331"/>
            <a:ext cx="3335481" cy="3443238"/>
          </a:xfrm>
          <a:prstGeom prst="rect">
            <a:avLst/>
          </a:prstGeom>
          <a:noFill/>
          <a:ln>
            <a:noFill/>
          </a:ln>
        </p:spPr>
        <p:txBody>
          <a:bodyPr vert="horz" wrap="square" lIns="0" tIns="0" rIns="0" bIns="0" rtlCol="0" anchor="t"/>
          <a:lstStyle/>
          <a:p>
            <a:r>
              <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       </a:t>
            </a:r>
            <a:r>
              <a:rPr kumimoji="1" lang="en-US" altLang="zh-CN" sz="1600" dirty="0" err="1">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设计了系统前台和后台的主要功能</a:t>
            </a:r>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。系统前台功能包括</a:t>
            </a:r>
            <a:r>
              <a:rPr kumimoji="1" lang="en-US" altLang="zh-CN" sz="1600" dirty="0" err="1">
                <a:ln w="12700">
                  <a:noFill/>
                </a:ln>
                <a:solidFill>
                  <a:srgbClr val="C00000"/>
                </a:solidFill>
                <a:latin typeface="Source Han Sans" panose="020B0500000000000000" charset="-122"/>
                <a:ea typeface="Source Han Sans" panose="020B0500000000000000" charset="-122"/>
                <a:cs typeface="Source Han Sans" panose="020B0500000000000000" charset="-122"/>
              </a:rPr>
              <a:t>AI竞赛助手、用户个人管理</a:t>
            </a:r>
            <a:r>
              <a:rPr kumimoji="1" lang="zh-CN" altLang="en-US" sz="1600" dirty="0">
                <a:ln w="12700">
                  <a:noFill/>
                </a:ln>
                <a:solidFill>
                  <a:srgbClr val="C00000"/>
                </a:solidFill>
                <a:latin typeface="Source Han Sans" panose="020B0500000000000000" charset="-122"/>
                <a:ea typeface="Source Han Sans" panose="020B0500000000000000" charset="-122"/>
                <a:cs typeface="Source Han Sans" panose="020B0500000000000000" charset="-122"/>
              </a:rPr>
              <a:t>、竞赛项目查询、团队管理、热门竞赛展示、交流讨论区、反馈建议区、资源共享区、备赛专区、帮助中心</a:t>
            </a:r>
            <a:r>
              <a:rPr kumimoji="1" lang="en-US" altLang="zh-CN" sz="1600" dirty="0" err="1">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十大模块</a:t>
            </a:r>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a:t>
            </a:r>
            <a:endPar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endParaRPr>
          </a:p>
          <a:p>
            <a:r>
              <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       </a:t>
            </a:r>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后台功能包括</a:t>
            </a:r>
            <a:r>
              <a:rPr kumimoji="1" lang="zh-CN" altLang="en-US" sz="1600" dirty="0">
                <a:ln w="12700">
                  <a:noFill/>
                </a:ln>
                <a:solidFill>
                  <a:srgbClr val="C00000"/>
                </a:solidFill>
                <a:latin typeface="Source Han Sans" panose="020B0500000000000000" charset="-122"/>
                <a:ea typeface="Source Han Sans" panose="020B0500000000000000" charset="-122"/>
                <a:cs typeface="Source Han Sans" panose="020B0500000000000000" charset="-122"/>
              </a:rPr>
              <a:t>管理员管理、竞赛项目管理、用户管理、团队管理、消息管理</a:t>
            </a:r>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五大模块。</a:t>
            </a:r>
            <a:endPar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endParaRPr>
          </a:p>
          <a:p>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      此外，我们根据以上功能分别设计了</a:t>
            </a:r>
            <a:r>
              <a:rPr kumimoji="1" lang="en-US" altLang="zh-CN" sz="1600" dirty="0" err="1">
                <a:ln w="12700">
                  <a:noFill/>
                </a:ln>
                <a:solidFill>
                  <a:srgbClr val="FF0000"/>
                </a:solidFill>
                <a:latin typeface="Source Han Sans" panose="020B0500000000000000" charset="-122"/>
                <a:ea typeface="Source Han Sans" panose="020B0500000000000000" charset="-122"/>
                <a:cs typeface="Source Han Sans" panose="020B0500000000000000" charset="-122"/>
              </a:rPr>
              <a:t>数据库逻辑模型</a:t>
            </a:r>
            <a:r>
              <a:rPr kumimoji="1" lang="en-US" altLang="zh-CN" sz="1600" dirty="0" err="1">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和</a:t>
            </a:r>
            <a:r>
              <a:rPr kumimoji="1" lang="en-US" altLang="zh-CN" sz="1600" dirty="0" err="1">
                <a:ln w="12700">
                  <a:noFill/>
                </a:ln>
                <a:solidFill>
                  <a:srgbClr val="FF0000"/>
                </a:solidFill>
                <a:latin typeface="Source Han Sans" panose="020B0500000000000000" charset="-122"/>
                <a:ea typeface="Source Han Sans" panose="020B0500000000000000" charset="-122"/>
                <a:cs typeface="Source Han Sans" panose="020B0500000000000000" charset="-122"/>
              </a:rPr>
              <a:t>程序流程图</a:t>
            </a:r>
            <a:r>
              <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a:t>
            </a:r>
            <a:endParaRPr kumimoji="1" lang="zh-CN" altLang="en-US" sz="2000" dirty="0"/>
          </a:p>
        </p:txBody>
      </p:sp>
      <p:cxnSp>
        <p:nvCxnSpPr>
          <p:cNvPr id="12" name="标题 1"/>
          <p:cNvCxnSpPr/>
          <p:nvPr/>
        </p:nvCxnSpPr>
        <p:spPr>
          <a:xfrm>
            <a:off x="5764140" y="2163113"/>
            <a:ext cx="642937" cy="0"/>
          </a:xfrm>
          <a:prstGeom prst="line">
            <a:avLst/>
          </a:prstGeom>
          <a:noFill/>
          <a:ln w="6350" cap="rnd">
            <a:solidFill>
              <a:schemeClr val="accent1"/>
            </a:solidFill>
            <a:miter/>
          </a:ln>
        </p:spPr>
      </p:cxnSp>
      <p:sp>
        <p:nvSpPr>
          <p:cNvPr id="13" name="标题 1"/>
          <p:cNvSpPr txBox="1"/>
          <p:nvPr/>
        </p:nvSpPr>
        <p:spPr>
          <a:xfrm>
            <a:off x="7941979" y="1791758"/>
            <a:ext cx="3576921" cy="3946332"/>
          </a:xfrm>
          <a:prstGeom prst="roundRect">
            <a:avLst>
              <a:gd name="adj" fmla="val 2814"/>
            </a:avLst>
          </a:prstGeom>
          <a:solidFill>
            <a:srgbClr val="FFFFFF">
              <a:alpha val="100000"/>
            </a:srgbClr>
          </a:solidFill>
          <a:ln w="15875" cap="flat">
            <a:noFill/>
            <a:miter/>
          </a:ln>
          <a:effectLst>
            <a:outerShdw blurRad="152400" dist="38100" dir="2700000" algn="tl" rotWithShape="0">
              <a:schemeClr val="accent1">
                <a:lumMod val="50000"/>
                <a:alpha val="19000"/>
              </a:schemeClr>
            </a:outerShdw>
          </a:effectLst>
        </p:spPr>
        <p:txBody>
          <a:bodyPr vert="horz" wrap="square" lIns="91440" tIns="45720" rIns="91440" bIns="45720" rtlCol="0" anchor="ctr"/>
          <a:lstStyle/>
          <a:p>
            <a:pPr algn="ctr"/>
            <a:endParaRPr kumimoji="1" lang="zh-CN" altLang="en-US"/>
          </a:p>
        </p:txBody>
      </p:sp>
      <p:sp>
        <p:nvSpPr>
          <p:cNvPr id="14" name="标题 1"/>
          <p:cNvSpPr txBox="1"/>
          <p:nvPr/>
        </p:nvSpPr>
        <p:spPr>
          <a:xfrm>
            <a:off x="8099982" y="1602508"/>
            <a:ext cx="3260914" cy="425223"/>
          </a:xfrm>
          <a:prstGeom prst="roundRect">
            <a:avLst>
              <a:gd name="adj" fmla="val 50000"/>
            </a:avLst>
          </a:prstGeom>
          <a:gradFill>
            <a:gsLst>
              <a:gs pos="24000">
                <a:schemeClr val="accent1">
                  <a:lumMod val="75000"/>
                </a:schemeClr>
              </a:gs>
              <a:gs pos="100000">
                <a:schemeClr val="accent1"/>
              </a:gs>
            </a:gsLst>
            <a:lin ang="5400000" scaled="0"/>
          </a:gradFill>
          <a:ln w="25400" cap="flat">
            <a:noFill/>
            <a:miter/>
          </a:ln>
          <a:effectLst>
            <a:outerShdw blurRad="139700" dist="101600" dir="2700000" sx="96000" sy="96000" algn="tl" rotWithShape="0">
              <a:schemeClr val="accent1">
                <a:lumMod val="50000"/>
                <a:alpha val="19000"/>
              </a:schemeClr>
            </a:outerShdw>
          </a:effectLst>
        </p:spPr>
        <p:txBody>
          <a:bodyPr vert="horz" wrap="square" lIns="0" tIns="0" rIns="0" bIns="0" rtlCol="0" anchor="ctr"/>
          <a:lstStyle/>
          <a:p>
            <a:pPr algn="ctr"/>
            <a:endParaRPr kumimoji="1" lang="zh-CN" altLang="en-US"/>
          </a:p>
        </p:txBody>
      </p:sp>
      <p:sp>
        <p:nvSpPr>
          <p:cNvPr id="15" name="标题 1"/>
          <p:cNvSpPr txBox="1"/>
          <p:nvPr/>
        </p:nvSpPr>
        <p:spPr>
          <a:xfrm>
            <a:off x="8248341" y="1633982"/>
            <a:ext cx="2964197" cy="355531"/>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UI设计</a:t>
            </a:r>
            <a:endParaRPr kumimoji="1" lang="zh-CN" altLang="en-US"/>
          </a:p>
        </p:txBody>
      </p:sp>
      <p:sp>
        <p:nvSpPr>
          <p:cNvPr id="16" name="标题 1"/>
          <p:cNvSpPr txBox="1"/>
          <p:nvPr/>
        </p:nvSpPr>
        <p:spPr>
          <a:xfrm>
            <a:off x="8062699" y="2201331"/>
            <a:ext cx="3335481" cy="3443238"/>
          </a:xfrm>
          <a:prstGeom prst="rect">
            <a:avLst/>
          </a:prstGeom>
          <a:noFill/>
          <a:ln>
            <a:noFill/>
          </a:ln>
        </p:spPr>
        <p:txBody>
          <a:bodyPr vert="horz" wrap="square" lIns="0" tIns="0" rIns="0" bIns="0" rtlCol="0" anchor="t"/>
          <a:lstStyle/>
          <a:p>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      吴嘉楷同学</a:t>
            </a:r>
            <a:r>
              <a:rPr kumimoji="1" lang="en-US" altLang="zh-CN" sz="1600" dirty="0" err="1">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完成了</a:t>
            </a:r>
            <a:r>
              <a:rPr kumimoji="1" lang="en-US" altLang="zh-CN" sz="1600" dirty="0" err="1">
                <a:ln w="12700">
                  <a:noFill/>
                </a:ln>
                <a:solidFill>
                  <a:srgbClr val="C00000"/>
                </a:solidFill>
                <a:latin typeface="Source Han Sans" panose="020B0500000000000000" charset="-122"/>
                <a:ea typeface="Source Han Sans" panose="020B0500000000000000" charset="-122"/>
                <a:cs typeface="Source Han Sans" panose="020B0500000000000000" charset="-122"/>
              </a:rPr>
              <a:t>AI</a:t>
            </a:r>
            <a:r>
              <a:rPr kumimoji="1" lang="zh-CN" altLang="en-US" sz="1600" dirty="0">
                <a:ln w="12700">
                  <a:noFill/>
                </a:ln>
                <a:solidFill>
                  <a:srgbClr val="C00000"/>
                </a:solidFill>
                <a:latin typeface="Source Han Sans" panose="020B0500000000000000" charset="-122"/>
                <a:ea typeface="Source Han Sans" panose="020B0500000000000000" charset="-122"/>
                <a:cs typeface="Source Han Sans" panose="020B0500000000000000" charset="-122"/>
              </a:rPr>
              <a:t>竞赛助手、竞赛项目查询、交流讨论区</a:t>
            </a:r>
            <a:r>
              <a:rPr kumimoji="1" lang="en-US" altLang="zh-CN" sz="1600" dirty="0" err="1">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的UI设计图</a:t>
            </a:r>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a:t>
            </a:r>
            <a:endPar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endParaRPr>
          </a:p>
          <a:p>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       同时，林浩晟同学完成了</a:t>
            </a:r>
            <a:r>
              <a:rPr kumimoji="1" lang="zh-CN" altLang="en-US" sz="1600" dirty="0">
                <a:ln w="12700">
                  <a:noFill/>
                </a:ln>
                <a:solidFill>
                  <a:srgbClr val="C00000"/>
                </a:solidFill>
                <a:latin typeface="Source Han Sans" panose="020B0500000000000000" charset="-122"/>
                <a:ea typeface="Source Han Sans" panose="020B0500000000000000" charset="-122"/>
                <a:cs typeface="Source Han Sans" panose="020B0500000000000000" charset="-122"/>
              </a:rPr>
              <a:t>反馈评价、资源共享、帮助中心</a:t>
            </a:r>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三个模块的</a:t>
            </a:r>
            <a:r>
              <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UI</a:t>
            </a:r>
            <a:r>
              <a:rPr kumimoji="1" lang="zh-CN" altLang="en-US"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设计图，</a:t>
            </a:r>
            <a:r>
              <a:rPr kumimoji="1" lang="en-US" altLang="zh-CN" sz="1600" dirty="0" err="1">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为后续开发提供了视觉参考</a:t>
            </a:r>
            <a:r>
              <a:rPr kumimoji="1" lang="en-US" altLang="zh-CN" sz="1600" dirty="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a:t>
            </a:r>
            <a:endParaRPr kumimoji="1" lang="zh-CN" altLang="en-US" sz="2000" dirty="0"/>
          </a:p>
        </p:txBody>
      </p:sp>
      <p:cxnSp>
        <p:nvCxnSpPr>
          <p:cNvPr id="17" name="标题 1"/>
          <p:cNvCxnSpPr/>
          <p:nvPr/>
        </p:nvCxnSpPr>
        <p:spPr>
          <a:xfrm>
            <a:off x="9408971" y="2163113"/>
            <a:ext cx="642937" cy="0"/>
          </a:xfrm>
          <a:prstGeom prst="line">
            <a:avLst/>
          </a:prstGeom>
          <a:noFill/>
          <a:ln w="6350" cap="rnd">
            <a:solidFill>
              <a:schemeClr val="accent1"/>
            </a:solidFill>
            <a:miter/>
          </a:ln>
        </p:spPr>
      </p:cxnSp>
      <p:sp>
        <p:nvSpPr>
          <p:cNvPr id="18"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已完成工作</a:t>
            </a:r>
            <a:endParaRPr kumimoji="1" lang="zh-CN" altLang="en-US"/>
          </a:p>
        </p:txBody>
      </p:sp>
      <p:sp>
        <p:nvSpPr>
          <p:cNvPr id="20"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1748867">
            <a:off x="1771853" y="2594649"/>
            <a:ext cx="256674" cy="221271"/>
          </a:xfrm>
          <a:prstGeom prst="triangle">
            <a:avLst/>
          </a:prstGeom>
          <a:solidFill>
            <a:schemeClr val="accent1">
              <a:lumMod val="50000"/>
            </a:schemeClr>
          </a:solidFill>
          <a:ln cap="flat">
            <a:noFill/>
            <a:prstDash val="solid"/>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942766" y="1548064"/>
            <a:ext cx="8518358" cy="1892966"/>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718176" y="2173172"/>
            <a:ext cx="1149735" cy="569495"/>
          </a:xfrm>
          <a:prstGeom prst="homePlate">
            <a:avLst/>
          </a:prstGeom>
          <a:solidFill>
            <a:schemeClr val="accent1"/>
          </a:solidFill>
          <a:ln cap="sq">
            <a:noFill/>
            <a:prstDash val="solid"/>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1900190" y="2193224"/>
            <a:ext cx="638342" cy="529390"/>
          </a:xfrm>
          <a:prstGeom prst="rect">
            <a:avLst/>
          </a:prstGeom>
          <a:noFill/>
          <a:ln cap="sq">
            <a:noFill/>
          </a:ln>
        </p:spPr>
        <p:txBody>
          <a:bodyPr vert="horz" wrap="square" lIns="0" tIns="0" rIns="0" bIns="0" rtlCol="0" anchor="t"/>
          <a:lstStyle/>
          <a:p>
            <a:pPr algn="ctr"/>
            <a:r>
              <a:rPr kumimoji="1" lang="en-US" altLang="zh-CN" sz="2800">
                <a:ln w="12700">
                  <a:noFill/>
                </a:ln>
                <a:solidFill>
                  <a:srgbClr val="FFFFFF">
                    <a:alpha val="100000"/>
                  </a:srgbClr>
                </a:solidFill>
                <a:latin typeface="OPPOSans B" panose="00020600040101010101" charset="-122"/>
                <a:ea typeface="OPPOSans B" panose="00020600040101010101" charset="-122"/>
                <a:cs typeface="OPPOSans B" panose="00020600040101010101" charset="-122"/>
              </a:rPr>
              <a:t>01</a:t>
            </a:r>
            <a:endParaRPr kumimoji="1" lang="zh-CN" altLang="en-US"/>
          </a:p>
        </p:txBody>
      </p:sp>
      <p:sp>
        <p:nvSpPr>
          <p:cNvPr id="7" name="标题 1"/>
          <p:cNvSpPr txBox="1"/>
          <p:nvPr/>
        </p:nvSpPr>
        <p:spPr>
          <a:xfrm>
            <a:off x="3076459" y="2353378"/>
            <a:ext cx="7065058" cy="817336"/>
          </a:xfrm>
          <a:prstGeom prst="rect">
            <a:avLst/>
          </a:prstGeom>
          <a:noFill/>
          <a:ln cap="sq">
            <a:noFill/>
          </a:ln>
        </p:spPr>
        <p:txBody>
          <a:bodyPr vert="horz" wrap="square" lIns="0" tIns="0" rIns="0" bIns="0" rtlCol="0" anchor="t"/>
          <a:lstStyle/>
          <a:p>
            <a:pPr algn="l"/>
            <a:r>
              <a:rPr kumimoji="1" lang="zh-CN" altLang="en-US" sz="1400" dirty="0">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rPr>
              <a:t>林浩晟同学正在学习前端三件套以及</a:t>
            </a:r>
            <a:r>
              <a:rPr kumimoji="1" lang="en-US" altLang="zh-CN" sz="1400" dirty="0">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rPr>
              <a:t>Vue</a:t>
            </a:r>
            <a:r>
              <a:rPr kumimoji="1" lang="zh-CN" altLang="en-US" sz="1400" dirty="0">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rPr>
              <a:t>开发框架。</a:t>
            </a:r>
            <a:endParaRPr kumimoji="1" lang="en-US" altLang="zh-CN" sz="1400" dirty="0">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endParaRPr>
          </a:p>
          <a:p>
            <a:pPr algn="l"/>
            <a:r>
              <a:rPr kumimoji="1" lang="zh-CN" altLang="en-US" sz="1400" dirty="0">
                <a:ln w="12700">
                  <a:noFill/>
                </a:ln>
                <a:solidFill>
                  <a:srgbClr val="262626">
                    <a:alpha val="100000"/>
                  </a:srgbClr>
                </a:solidFill>
                <a:latin typeface="Source Han Sans" panose="020B0500000000000000" charset="-122"/>
                <a:ea typeface="Source Han Sans" panose="020B0500000000000000" charset="-122"/>
              </a:rPr>
              <a:t>吴嘉楷同学正在学习使用</a:t>
            </a:r>
            <a:r>
              <a:rPr kumimoji="1" lang="en-US" altLang="zh-CN" sz="1400" dirty="0" err="1">
                <a:ln w="12700">
                  <a:noFill/>
                </a:ln>
                <a:solidFill>
                  <a:srgbClr val="262626">
                    <a:alpha val="100000"/>
                  </a:srgbClr>
                </a:solidFill>
                <a:latin typeface="Source Han Sans" panose="020B0500000000000000" charset="-122"/>
                <a:ea typeface="Source Han Sans" panose="020B0500000000000000" charset="-122"/>
              </a:rPr>
              <a:t>nodejs</a:t>
            </a:r>
            <a:r>
              <a:rPr kumimoji="1" lang="zh-CN" altLang="en-US" sz="1400" dirty="0">
                <a:ln w="12700">
                  <a:noFill/>
                </a:ln>
                <a:solidFill>
                  <a:srgbClr val="262626">
                    <a:alpha val="100000"/>
                  </a:srgbClr>
                </a:solidFill>
                <a:latin typeface="Source Han Sans" panose="020B0500000000000000" charset="-122"/>
                <a:ea typeface="Source Han Sans" panose="020B0500000000000000" charset="-122"/>
              </a:rPr>
              <a:t>进行全栈开发。</a:t>
            </a:r>
            <a:endParaRPr kumimoji="1" lang="zh-CN" altLang="en-US" dirty="0"/>
          </a:p>
        </p:txBody>
      </p:sp>
      <p:sp>
        <p:nvSpPr>
          <p:cNvPr id="8" name="标题 1"/>
          <p:cNvSpPr txBox="1"/>
          <p:nvPr/>
        </p:nvSpPr>
        <p:spPr>
          <a:xfrm>
            <a:off x="10018295" y="3553327"/>
            <a:ext cx="778042" cy="64168"/>
          </a:xfrm>
          <a:prstGeom prst="rect">
            <a:avLst/>
          </a:prstGeom>
          <a:solidFill>
            <a:schemeClr val="accent1"/>
          </a:solidFill>
          <a:ln cap="sq">
            <a:noFill/>
            <a:prstDash val="solid"/>
            <a:miter/>
          </a:ln>
        </p:spPr>
        <p:txBody>
          <a:bodyPr vert="horz" wrap="square" lIns="91440" tIns="45720" rIns="91440" bIns="45720" rtlCol="0" anchor="ctr"/>
          <a:lstStyle/>
          <a:p>
            <a:pPr algn="ctr"/>
            <a:endParaRPr kumimoji="1" lang="zh-CN" altLang="en-US"/>
          </a:p>
        </p:txBody>
      </p:sp>
      <p:sp>
        <p:nvSpPr>
          <p:cNvPr id="9" name="标题 1"/>
          <p:cNvSpPr txBox="1"/>
          <p:nvPr/>
        </p:nvSpPr>
        <p:spPr>
          <a:xfrm flipV="1">
            <a:off x="9709752" y="3277670"/>
            <a:ext cx="539482" cy="45719"/>
          </a:xfrm>
          <a:prstGeom prst="rect">
            <a:avLst/>
          </a:prstGeom>
          <a:solidFill>
            <a:schemeClr val="accent1">
              <a:lumMod val="40000"/>
              <a:lumOff val="60000"/>
            </a:schemeClr>
          </a:solidFill>
          <a:ln cap="sq">
            <a:noFill/>
            <a:prstDash val="solid"/>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2039872" y="1665245"/>
            <a:ext cx="778042" cy="64168"/>
          </a:xfrm>
          <a:prstGeom prst="rect">
            <a:avLst/>
          </a:prstGeom>
          <a:solidFill>
            <a:schemeClr val="accent1"/>
          </a:solidFill>
          <a:ln cap="sq">
            <a:noFill/>
            <a:prstDash val="solid"/>
            <a:miter/>
          </a:ln>
        </p:spPr>
        <p:txBody>
          <a:bodyPr vert="horz" wrap="square" lIns="91440" tIns="45720" rIns="91440" bIns="45720" rtlCol="0" anchor="ctr"/>
          <a:lstStyle/>
          <a:p>
            <a:pPr algn="ctr"/>
            <a:endParaRPr kumimoji="1" lang="zh-CN" altLang="en-US"/>
          </a:p>
        </p:txBody>
      </p:sp>
      <p:sp>
        <p:nvSpPr>
          <p:cNvPr id="11" name="标题 1"/>
          <p:cNvSpPr txBox="1"/>
          <p:nvPr/>
        </p:nvSpPr>
        <p:spPr>
          <a:xfrm flipV="1">
            <a:off x="1731329" y="1395389"/>
            <a:ext cx="539482" cy="45719"/>
          </a:xfrm>
          <a:prstGeom prst="rect">
            <a:avLst/>
          </a:prstGeom>
          <a:solidFill>
            <a:schemeClr val="accent1">
              <a:lumMod val="40000"/>
              <a:lumOff val="60000"/>
            </a:schemeClr>
          </a:solidFill>
          <a:ln cap="sq">
            <a:noFill/>
            <a:prstDash val="solid"/>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3076457" y="1802598"/>
            <a:ext cx="7065057" cy="529390"/>
          </a:xfrm>
          <a:prstGeom prst="rect">
            <a:avLst/>
          </a:prstGeom>
          <a:noFill/>
          <a:ln cap="sq">
            <a:noFill/>
          </a:ln>
        </p:spPr>
        <p:txBody>
          <a:bodyPr vert="horz" wrap="square" lIns="0" tIns="0" rIns="0" bIns="0" rtlCol="0" anchor="b"/>
          <a:lstStyle/>
          <a:p>
            <a:pPr algn="l"/>
            <a:r>
              <a:rPr kumimoji="1" lang="zh-CN" altLang="en-US" sz="1600" dirty="0">
                <a:ln w="12700">
                  <a:noFill/>
                </a:ln>
                <a:solidFill>
                  <a:srgbClr val="2D248A">
                    <a:alpha val="100000"/>
                  </a:srgbClr>
                </a:solidFill>
                <a:latin typeface="Source Han Sans CN Bold" panose="020B0800000000000000" charset="-122"/>
                <a:ea typeface="Source Han Sans CN Bold" panose="020B0800000000000000" charset="-122"/>
              </a:rPr>
              <a:t>学习前后端开发技能</a:t>
            </a:r>
            <a:endParaRPr kumimoji="1" lang="zh-CN" altLang="en-US" dirty="0"/>
          </a:p>
        </p:txBody>
      </p:sp>
      <p:sp>
        <p:nvSpPr>
          <p:cNvPr id="13" name="标题 1"/>
          <p:cNvSpPr txBox="1"/>
          <p:nvPr/>
        </p:nvSpPr>
        <p:spPr>
          <a:xfrm rot="1748867">
            <a:off x="1771853" y="5008986"/>
            <a:ext cx="256674" cy="221271"/>
          </a:xfrm>
          <a:prstGeom prst="triangle">
            <a:avLst/>
          </a:prstGeom>
          <a:solidFill>
            <a:schemeClr val="accent1">
              <a:lumMod val="50000"/>
            </a:schemeClr>
          </a:solidFill>
          <a:ln cap="flat">
            <a:noFill/>
            <a:prstDash val="solid"/>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1942766" y="3962401"/>
            <a:ext cx="8518358" cy="1892966"/>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1718176" y="4587509"/>
            <a:ext cx="1149735" cy="569495"/>
          </a:xfrm>
          <a:prstGeom prst="homePlate">
            <a:avLst/>
          </a:prstGeom>
          <a:solidFill>
            <a:schemeClr val="accent1"/>
          </a:solidFill>
          <a:ln cap="sq">
            <a:noFill/>
            <a:prstDash val="solid"/>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1900190" y="4607561"/>
            <a:ext cx="638342" cy="529390"/>
          </a:xfrm>
          <a:prstGeom prst="rect">
            <a:avLst/>
          </a:prstGeom>
          <a:noFill/>
          <a:ln cap="sq">
            <a:noFill/>
          </a:ln>
        </p:spPr>
        <p:txBody>
          <a:bodyPr vert="horz" wrap="square" lIns="0" tIns="0" rIns="0" bIns="0" rtlCol="0" anchor="t"/>
          <a:lstStyle/>
          <a:p>
            <a:pPr algn="ctr"/>
            <a:r>
              <a:rPr kumimoji="1" lang="en-US" altLang="zh-CN" sz="2800">
                <a:ln w="12700">
                  <a:noFill/>
                </a:ln>
                <a:solidFill>
                  <a:srgbClr val="FFFFFF">
                    <a:alpha val="100000"/>
                  </a:srgbClr>
                </a:solidFill>
                <a:latin typeface="OPPOSans B" panose="00020600040101010101" charset="-122"/>
                <a:ea typeface="OPPOSans B" panose="00020600040101010101" charset="-122"/>
                <a:cs typeface="OPPOSans B" panose="00020600040101010101" charset="-122"/>
              </a:rPr>
              <a:t>02</a:t>
            </a:r>
            <a:endParaRPr kumimoji="1" lang="zh-CN" altLang="en-US"/>
          </a:p>
        </p:txBody>
      </p:sp>
      <p:sp>
        <p:nvSpPr>
          <p:cNvPr id="17" name="标题 1"/>
          <p:cNvSpPr txBox="1"/>
          <p:nvPr/>
        </p:nvSpPr>
        <p:spPr>
          <a:xfrm>
            <a:off x="3076459" y="4767715"/>
            <a:ext cx="7065058" cy="817336"/>
          </a:xfrm>
          <a:prstGeom prst="rect">
            <a:avLst/>
          </a:prstGeom>
          <a:noFill/>
          <a:ln cap="sq">
            <a:noFill/>
          </a:ln>
        </p:spPr>
        <p:txBody>
          <a:bodyPr vert="horz" wrap="square" lIns="0" tIns="0" rIns="0" bIns="0" rtlCol="0" anchor="t"/>
          <a:lstStyle/>
          <a:p>
            <a:pPr algn="l"/>
            <a:r>
              <a:rPr kumimoji="1" lang="en-US" altLang="zh-CN" sz="1400" dirty="0">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rPr>
              <a:t> </a:t>
            </a:r>
            <a:r>
              <a:rPr kumimoji="1" lang="en-US" altLang="zh-CN" sz="1400" dirty="0" err="1">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rPr>
              <a:t>准备</a:t>
            </a:r>
            <a:r>
              <a:rPr kumimoji="1" lang="zh-CN" altLang="en-US" sz="1400" dirty="0">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rPr>
              <a:t>使用某个交流社区的开源框架，在此基础上使用</a:t>
            </a:r>
            <a:r>
              <a:rPr kumimoji="1" lang="en-US" altLang="zh-CN" sz="1400" dirty="0" err="1">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rPr>
              <a:t>uniapp</a:t>
            </a:r>
            <a:r>
              <a:rPr kumimoji="1" lang="zh-CN" altLang="en-US" sz="1400">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rPr>
              <a:t>开发一个移动端项目。</a:t>
            </a:r>
            <a:endParaRPr kumimoji="1" lang="en-US" altLang="zh-CN" sz="1400" dirty="0">
              <a:ln w="12700">
                <a:noFill/>
              </a:ln>
              <a:solidFill>
                <a:srgbClr val="262626">
                  <a:alpha val="100000"/>
                </a:srgbClr>
              </a:solidFill>
              <a:latin typeface="Source Han Sans" panose="020B0500000000000000" charset="-122"/>
              <a:ea typeface="Source Han Sans" panose="020B0500000000000000" charset="-122"/>
              <a:cs typeface="Source Han Sans" panose="020B0500000000000000" charset="-122"/>
            </a:endParaRPr>
          </a:p>
        </p:txBody>
      </p:sp>
      <p:sp>
        <p:nvSpPr>
          <p:cNvPr id="18" name="标题 1"/>
          <p:cNvSpPr txBox="1"/>
          <p:nvPr/>
        </p:nvSpPr>
        <p:spPr>
          <a:xfrm>
            <a:off x="10018295" y="5967664"/>
            <a:ext cx="778042" cy="64168"/>
          </a:xfrm>
          <a:prstGeom prst="rect">
            <a:avLst/>
          </a:prstGeom>
          <a:solidFill>
            <a:schemeClr val="accent1"/>
          </a:solidFill>
          <a:ln cap="sq">
            <a:noFill/>
            <a:prstDash val="solid"/>
            <a:miter/>
          </a:ln>
        </p:spPr>
        <p:txBody>
          <a:bodyPr vert="horz" wrap="square" lIns="91440" tIns="45720" rIns="91440" bIns="45720" rtlCol="0" anchor="ctr"/>
          <a:lstStyle/>
          <a:p>
            <a:pPr algn="ctr"/>
            <a:endParaRPr kumimoji="1" lang="zh-CN" altLang="en-US"/>
          </a:p>
        </p:txBody>
      </p:sp>
      <p:sp>
        <p:nvSpPr>
          <p:cNvPr id="19" name="标题 1"/>
          <p:cNvSpPr txBox="1"/>
          <p:nvPr/>
        </p:nvSpPr>
        <p:spPr>
          <a:xfrm flipV="1">
            <a:off x="9709752" y="5692007"/>
            <a:ext cx="539482" cy="45719"/>
          </a:xfrm>
          <a:prstGeom prst="rect">
            <a:avLst/>
          </a:prstGeom>
          <a:solidFill>
            <a:schemeClr val="accent1">
              <a:lumMod val="40000"/>
              <a:lumOff val="60000"/>
            </a:schemeClr>
          </a:solidFill>
          <a:ln cap="sq">
            <a:noFill/>
            <a:prstDash val="solid"/>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2039872" y="4079582"/>
            <a:ext cx="778042" cy="64168"/>
          </a:xfrm>
          <a:prstGeom prst="rect">
            <a:avLst/>
          </a:prstGeom>
          <a:solidFill>
            <a:schemeClr val="accent1"/>
          </a:solidFill>
          <a:ln cap="sq">
            <a:noFill/>
            <a:prstDash val="solid"/>
            <a:miter/>
          </a:ln>
        </p:spPr>
        <p:txBody>
          <a:bodyPr vert="horz" wrap="square" lIns="91440" tIns="45720" rIns="91440" bIns="45720" rtlCol="0" anchor="ctr"/>
          <a:lstStyle/>
          <a:p>
            <a:pPr algn="ctr"/>
            <a:endParaRPr kumimoji="1" lang="zh-CN" altLang="en-US"/>
          </a:p>
        </p:txBody>
      </p:sp>
      <p:sp>
        <p:nvSpPr>
          <p:cNvPr id="21" name="标题 1"/>
          <p:cNvSpPr txBox="1"/>
          <p:nvPr/>
        </p:nvSpPr>
        <p:spPr>
          <a:xfrm flipV="1">
            <a:off x="1731329" y="3809726"/>
            <a:ext cx="539482" cy="45719"/>
          </a:xfrm>
          <a:prstGeom prst="rect">
            <a:avLst/>
          </a:prstGeom>
          <a:solidFill>
            <a:schemeClr val="accent1">
              <a:lumMod val="40000"/>
              <a:lumOff val="60000"/>
            </a:schemeClr>
          </a:solidFill>
          <a:ln cap="sq">
            <a:noFill/>
            <a:prstDash val="solid"/>
            <a:miter/>
          </a:ln>
        </p:spPr>
        <p:txBody>
          <a:bodyPr vert="horz" wrap="square" lIns="91440" tIns="45720" rIns="91440" bIns="45720" rtlCol="0" anchor="ctr"/>
          <a:lstStyle/>
          <a:p>
            <a:pPr algn="ctr"/>
            <a:endParaRPr kumimoji="1" lang="zh-CN" altLang="en-US"/>
          </a:p>
        </p:txBody>
      </p:sp>
      <p:sp>
        <p:nvSpPr>
          <p:cNvPr id="22" name="标题 1"/>
          <p:cNvSpPr txBox="1"/>
          <p:nvPr/>
        </p:nvSpPr>
        <p:spPr>
          <a:xfrm>
            <a:off x="3076457" y="4216935"/>
            <a:ext cx="7065057" cy="529390"/>
          </a:xfrm>
          <a:prstGeom prst="rect">
            <a:avLst/>
          </a:prstGeom>
          <a:noFill/>
          <a:ln cap="sq">
            <a:noFill/>
          </a:ln>
        </p:spPr>
        <p:txBody>
          <a:bodyPr vert="horz" wrap="square" lIns="0" tIns="0" rIns="0" bIns="0" rtlCol="0" anchor="b"/>
          <a:lstStyle/>
          <a:p>
            <a:pPr algn="l"/>
            <a:r>
              <a:rPr kumimoji="1" lang="zh-CN" altLang="en-US" sz="1600" dirty="0">
                <a:ln w="12700">
                  <a:noFill/>
                </a:ln>
                <a:solidFill>
                  <a:srgbClr val="2D248A">
                    <a:alpha val="100000"/>
                  </a:srgbClr>
                </a:solidFill>
                <a:latin typeface="Source Han Sans CN Bold" panose="020B0800000000000000" charset="-122"/>
                <a:ea typeface="Source Han Sans CN Bold" panose="020B0800000000000000" charset="-122"/>
              </a:rPr>
              <a:t>项目启动</a:t>
            </a:r>
            <a:endParaRPr kumimoji="1" lang="zh-CN" altLang="en-US" dirty="0"/>
          </a:p>
        </p:txBody>
      </p:sp>
      <p:sp>
        <p:nvSpPr>
          <p:cNvPr id="23"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24"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进行中工作</a:t>
            </a:r>
            <a:endParaRPr kumimoji="1" lang="zh-CN" altLang="en-US"/>
          </a:p>
        </p:txBody>
      </p:sp>
      <p:sp>
        <p:nvSpPr>
          <p:cNvPr id="25"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092890" y="1490318"/>
            <a:ext cx="11099110" cy="1880921"/>
          </a:xfrm>
          <a:custGeom>
            <a:avLst/>
            <a:gdLst>
              <a:gd name="connsiteX0" fmla="*/ 777240 w 11099110"/>
              <a:gd name="connsiteY0" fmla="*/ 0 h 1554480"/>
              <a:gd name="connsiteX1" fmla="*/ 11099110 w 11099110"/>
              <a:gd name="connsiteY1" fmla="*/ 0 h 1554480"/>
              <a:gd name="connsiteX2" fmla="*/ 11099110 w 11099110"/>
              <a:gd name="connsiteY2" fmla="*/ 1554480 h 1554480"/>
              <a:gd name="connsiteX3" fmla="*/ 777240 w 11099110"/>
              <a:gd name="connsiteY3" fmla="*/ 1554480 h 1554480"/>
              <a:gd name="connsiteX4" fmla="*/ 0 w 11099110"/>
              <a:gd name="connsiteY4" fmla="*/ 777240 h 1554480"/>
              <a:gd name="connsiteX5" fmla="*/ 777240 w 11099110"/>
              <a:gd name="connsiteY5" fmla="*/ 0 h 1554480"/>
            </a:gdLst>
            <a:ahLst/>
            <a:cxnLst/>
            <a:rect l="l" t="t" r="r" b="b"/>
            <a:pathLst>
              <a:path w="11099110" h="1554480">
                <a:moveTo>
                  <a:pt x="777240" y="0"/>
                </a:moveTo>
                <a:lnTo>
                  <a:pt x="11099110" y="0"/>
                </a:lnTo>
                <a:lnTo>
                  <a:pt x="11099110" y="1554480"/>
                </a:lnTo>
                <a:lnTo>
                  <a:pt x="777240" y="1554480"/>
                </a:lnTo>
                <a:cubicBezTo>
                  <a:pt x="347982" y="1554480"/>
                  <a:pt x="0" y="1206498"/>
                  <a:pt x="0" y="777240"/>
                </a:cubicBezTo>
                <a:cubicBezTo>
                  <a:pt x="0" y="347982"/>
                  <a:pt x="347982" y="0"/>
                  <a:pt x="777240" y="0"/>
                </a:cubicBezTo>
                <a:close/>
              </a:path>
            </a:pathLst>
          </a:cu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endParaRPr kumimoji="1" lang="zh-CN" altLang="en-US"/>
          </a:p>
        </p:txBody>
      </p:sp>
      <p:sp>
        <p:nvSpPr>
          <p:cNvPr id="4" name="标题 1"/>
          <p:cNvSpPr txBox="1"/>
          <p:nvPr/>
        </p:nvSpPr>
        <p:spPr>
          <a:xfrm rot="10800000" flipH="1">
            <a:off x="10542610" y="4422072"/>
            <a:ext cx="976290" cy="114037"/>
          </a:xfrm>
          <a:custGeom>
            <a:avLst/>
            <a:gdLst>
              <a:gd name="connsiteX0" fmla="*/ 862309 w 976290"/>
              <a:gd name="connsiteY0" fmla="*/ 114037 h 114037"/>
              <a:gd name="connsiteX1" fmla="*/ 919300 w 976290"/>
              <a:gd name="connsiteY1" fmla="*/ 114037 h 114037"/>
              <a:gd name="connsiteX2" fmla="*/ 976290 w 976290"/>
              <a:gd name="connsiteY2" fmla="*/ 57019 h 114037"/>
              <a:gd name="connsiteX3" fmla="*/ 919300 w 976290"/>
              <a:gd name="connsiteY3" fmla="*/ 0 h 114037"/>
              <a:gd name="connsiteX4" fmla="*/ 862309 w 976290"/>
              <a:gd name="connsiteY4" fmla="*/ 0 h 114037"/>
              <a:gd name="connsiteX5" fmla="*/ 919300 w 976290"/>
              <a:gd name="connsiteY5" fmla="*/ 57019 h 114037"/>
              <a:gd name="connsiteX6" fmla="*/ 738104 w 976290"/>
              <a:gd name="connsiteY6" fmla="*/ 114037 h 114037"/>
              <a:gd name="connsiteX7" fmla="*/ 795095 w 976290"/>
              <a:gd name="connsiteY7" fmla="*/ 114037 h 114037"/>
              <a:gd name="connsiteX8" fmla="*/ 852085 w 976290"/>
              <a:gd name="connsiteY8" fmla="*/ 57019 h 114037"/>
              <a:gd name="connsiteX9" fmla="*/ 795095 w 976290"/>
              <a:gd name="connsiteY9" fmla="*/ 0 h 114037"/>
              <a:gd name="connsiteX10" fmla="*/ 738104 w 976290"/>
              <a:gd name="connsiteY10" fmla="*/ 0 h 114037"/>
              <a:gd name="connsiteX11" fmla="*/ 795095 w 976290"/>
              <a:gd name="connsiteY11" fmla="*/ 57019 h 114037"/>
              <a:gd name="connsiteX12" fmla="*/ 616275 w 976290"/>
              <a:gd name="connsiteY12" fmla="*/ 114037 h 114037"/>
              <a:gd name="connsiteX13" fmla="*/ 673266 w 976290"/>
              <a:gd name="connsiteY13" fmla="*/ 114037 h 114037"/>
              <a:gd name="connsiteX14" fmla="*/ 730256 w 976290"/>
              <a:gd name="connsiteY14" fmla="*/ 57019 h 114037"/>
              <a:gd name="connsiteX15" fmla="*/ 673266 w 976290"/>
              <a:gd name="connsiteY15" fmla="*/ 0 h 114037"/>
              <a:gd name="connsiteX16" fmla="*/ 616275 w 976290"/>
              <a:gd name="connsiteY16" fmla="*/ 0 h 114037"/>
              <a:gd name="connsiteX17" fmla="*/ 673266 w 976290"/>
              <a:gd name="connsiteY17" fmla="*/ 57019 h 114037"/>
              <a:gd name="connsiteX18" fmla="*/ 492070 w 976290"/>
              <a:gd name="connsiteY18" fmla="*/ 114037 h 114037"/>
              <a:gd name="connsiteX19" fmla="*/ 549061 w 976290"/>
              <a:gd name="connsiteY19" fmla="*/ 114037 h 114037"/>
              <a:gd name="connsiteX20" fmla="*/ 606051 w 976290"/>
              <a:gd name="connsiteY20" fmla="*/ 57019 h 114037"/>
              <a:gd name="connsiteX21" fmla="*/ 549061 w 976290"/>
              <a:gd name="connsiteY21" fmla="*/ 0 h 114037"/>
              <a:gd name="connsiteX22" fmla="*/ 492070 w 976290"/>
              <a:gd name="connsiteY22" fmla="*/ 0 h 114037"/>
              <a:gd name="connsiteX23" fmla="*/ 549061 w 976290"/>
              <a:gd name="connsiteY23" fmla="*/ 57019 h 114037"/>
              <a:gd name="connsiteX24" fmla="*/ 370240 w 976290"/>
              <a:gd name="connsiteY24" fmla="*/ 114037 h 114037"/>
              <a:gd name="connsiteX25" fmla="*/ 427231 w 976290"/>
              <a:gd name="connsiteY25" fmla="*/ 114037 h 114037"/>
              <a:gd name="connsiteX26" fmla="*/ 484221 w 976290"/>
              <a:gd name="connsiteY26" fmla="*/ 57019 h 114037"/>
              <a:gd name="connsiteX27" fmla="*/ 427231 w 976290"/>
              <a:gd name="connsiteY27" fmla="*/ 0 h 114037"/>
              <a:gd name="connsiteX28" fmla="*/ 370240 w 976290"/>
              <a:gd name="connsiteY28" fmla="*/ 0 h 114037"/>
              <a:gd name="connsiteX29" fmla="*/ 427231 w 976290"/>
              <a:gd name="connsiteY29" fmla="*/ 57019 h 114037"/>
              <a:gd name="connsiteX30" fmla="*/ 246035 w 976290"/>
              <a:gd name="connsiteY30" fmla="*/ 114037 h 114037"/>
              <a:gd name="connsiteX31" fmla="*/ 303026 w 976290"/>
              <a:gd name="connsiteY31" fmla="*/ 114037 h 114037"/>
              <a:gd name="connsiteX32" fmla="*/ 360016 w 976290"/>
              <a:gd name="connsiteY32" fmla="*/ 57019 h 114037"/>
              <a:gd name="connsiteX33" fmla="*/ 303026 w 976290"/>
              <a:gd name="connsiteY33" fmla="*/ 0 h 114037"/>
              <a:gd name="connsiteX34" fmla="*/ 246035 w 976290"/>
              <a:gd name="connsiteY34" fmla="*/ 0 h 114037"/>
              <a:gd name="connsiteX35" fmla="*/ 303026 w 976290"/>
              <a:gd name="connsiteY35" fmla="*/ 57019 h 114037"/>
              <a:gd name="connsiteX36" fmla="*/ 124205 w 976290"/>
              <a:gd name="connsiteY36" fmla="*/ 114037 h 114037"/>
              <a:gd name="connsiteX37" fmla="*/ 181196 w 976290"/>
              <a:gd name="connsiteY37" fmla="*/ 114037 h 114037"/>
              <a:gd name="connsiteX38" fmla="*/ 238186 w 976290"/>
              <a:gd name="connsiteY38" fmla="*/ 57019 h 114037"/>
              <a:gd name="connsiteX39" fmla="*/ 181196 w 976290"/>
              <a:gd name="connsiteY39" fmla="*/ 0 h 114037"/>
              <a:gd name="connsiteX40" fmla="*/ 124205 w 976290"/>
              <a:gd name="connsiteY40" fmla="*/ 0 h 114037"/>
              <a:gd name="connsiteX41" fmla="*/ 181196 w 976290"/>
              <a:gd name="connsiteY41" fmla="*/ 57019 h 114037"/>
              <a:gd name="connsiteX42" fmla="*/ 0 w 976290"/>
              <a:gd name="connsiteY42" fmla="*/ 114037 h 114037"/>
              <a:gd name="connsiteX43" fmla="*/ 56991 w 976290"/>
              <a:gd name="connsiteY43" fmla="*/ 114037 h 114037"/>
              <a:gd name="connsiteX44" fmla="*/ 113981 w 976290"/>
              <a:gd name="connsiteY44" fmla="*/ 57019 h 114037"/>
              <a:gd name="connsiteX45" fmla="*/ 56991 w 976290"/>
              <a:gd name="connsiteY45" fmla="*/ 0 h 114037"/>
              <a:gd name="connsiteX46" fmla="*/ 0 w 976290"/>
              <a:gd name="connsiteY46" fmla="*/ 0 h 114037"/>
              <a:gd name="connsiteX47" fmla="*/ 56991 w 976290"/>
              <a:gd name="connsiteY47" fmla="*/ 57019 h 114037"/>
            </a:gdLst>
            <a:ahLst/>
            <a:cxnLst/>
            <a:rect l="l" t="t" r="r" b="b"/>
            <a:pathLst>
              <a:path w="976290" h="114037">
                <a:moveTo>
                  <a:pt x="862309" y="114037"/>
                </a:moveTo>
                <a:lnTo>
                  <a:pt x="919300" y="114037"/>
                </a:lnTo>
                <a:lnTo>
                  <a:pt x="976290" y="57019"/>
                </a:lnTo>
                <a:lnTo>
                  <a:pt x="919300" y="0"/>
                </a:lnTo>
                <a:lnTo>
                  <a:pt x="862309" y="0"/>
                </a:lnTo>
                <a:lnTo>
                  <a:pt x="919300" y="57019"/>
                </a:lnTo>
                <a:close/>
                <a:moveTo>
                  <a:pt x="738104" y="114037"/>
                </a:moveTo>
                <a:lnTo>
                  <a:pt x="795095" y="114037"/>
                </a:lnTo>
                <a:lnTo>
                  <a:pt x="852085" y="57019"/>
                </a:lnTo>
                <a:lnTo>
                  <a:pt x="795095" y="0"/>
                </a:lnTo>
                <a:lnTo>
                  <a:pt x="738104" y="0"/>
                </a:lnTo>
                <a:lnTo>
                  <a:pt x="795095" y="57019"/>
                </a:lnTo>
                <a:close/>
                <a:moveTo>
                  <a:pt x="616275" y="114037"/>
                </a:moveTo>
                <a:lnTo>
                  <a:pt x="673266" y="114037"/>
                </a:lnTo>
                <a:lnTo>
                  <a:pt x="730256" y="57019"/>
                </a:lnTo>
                <a:lnTo>
                  <a:pt x="673266" y="0"/>
                </a:lnTo>
                <a:lnTo>
                  <a:pt x="616275" y="0"/>
                </a:lnTo>
                <a:lnTo>
                  <a:pt x="673266" y="57019"/>
                </a:lnTo>
                <a:close/>
                <a:moveTo>
                  <a:pt x="492070" y="114037"/>
                </a:moveTo>
                <a:lnTo>
                  <a:pt x="549061" y="114037"/>
                </a:lnTo>
                <a:lnTo>
                  <a:pt x="606051" y="57019"/>
                </a:lnTo>
                <a:lnTo>
                  <a:pt x="549061" y="0"/>
                </a:lnTo>
                <a:lnTo>
                  <a:pt x="492070" y="0"/>
                </a:lnTo>
                <a:lnTo>
                  <a:pt x="549061" y="57019"/>
                </a:lnTo>
                <a:close/>
                <a:moveTo>
                  <a:pt x="370240" y="114037"/>
                </a:moveTo>
                <a:lnTo>
                  <a:pt x="427231" y="114037"/>
                </a:lnTo>
                <a:lnTo>
                  <a:pt x="484221" y="57019"/>
                </a:lnTo>
                <a:lnTo>
                  <a:pt x="427231" y="0"/>
                </a:lnTo>
                <a:lnTo>
                  <a:pt x="370240" y="0"/>
                </a:lnTo>
                <a:lnTo>
                  <a:pt x="427231" y="57019"/>
                </a:lnTo>
                <a:close/>
                <a:moveTo>
                  <a:pt x="246035" y="114037"/>
                </a:moveTo>
                <a:lnTo>
                  <a:pt x="303026" y="114037"/>
                </a:lnTo>
                <a:lnTo>
                  <a:pt x="360016" y="57019"/>
                </a:lnTo>
                <a:lnTo>
                  <a:pt x="303026" y="0"/>
                </a:lnTo>
                <a:lnTo>
                  <a:pt x="246035" y="0"/>
                </a:lnTo>
                <a:lnTo>
                  <a:pt x="303026" y="57019"/>
                </a:lnTo>
                <a:close/>
                <a:moveTo>
                  <a:pt x="124205" y="114037"/>
                </a:moveTo>
                <a:lnTo>
                  <a:pt x="181196" y="114037"/>
                </a:lnTo>
                <a:lnTo>
                  <a:pt x="238186" y="57019"/>
                </a:lnTo>
                <a:lnTo>
                  <a:pt x="181196" y="0"/>
                </a:lnTo>
                <a:lnTo>
                  <a:pt x="124205" y="0"/>
                </a:lnTo>
                <a:lnTo>
                  <a:pt x="181196" y="57019"/>
                </a:lnTo>
                <a:close/>
                <a:moveTo>
                  <a:pt x="0" y="114037"/>
                </a:moveTo>
                <a:lnTo>
                  <a:pt x="56991" y="114037"/>
                </a:lnTo>
                <a:lnTo>
                  <a:pt x="113981" y="57019"/>
                </a:lnTo>
                <a:lnTo>
                  <a:pt x="56991" y="0"/>
                </a:lnTo>
                <a:lnTo>
                  <a:pt x="0" y="0"/>
                </a:lnTo>
                <a:lnTo>
                  <a:pt x="56991" y="57019"/>
                </a:lnTo>
                <a:close/>
              </a:path>
            </a:pathLst>
          </a:cu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endParaRPr kumimoji="1" lang="zh-CN" altLang="en-US"/>
          </a:p>
        </p:txBody>
      </p:sp>
      <p:sp>
        <p:nvSpPr>
          <p:cNvPr id="5" name="标题 1"/>
          <p:cNvSpPr txBox="1"/>
          <p:nvPr/>
        </p:nvSpPr>
        <p:spPr>
          <a:xfrm>
            <a:off x="2968126" y="3719831"/>
            <a:ext cx="601980" cy="485140"/>
          </a:xfrm>
          <a:prstGeom prst="rect">
            <a:avLst/>
          </a:prstGeom>
          <a:noFill/>
          <a:ln>
            <a:noFill/>
          </a:ln>
        </p:spPr>
        <p:txBody>
          <a:bodyPr vert="horz" wrap="none" lIns="91440" tIns="45720" rIns="91440" bIns="45720" rtlCol="0" anchor="t">
            <a:spAutoFit/>
          </a:bodyPr>
          <a:lstStyle/>
          <a:p>
            <a:pPr algn="ctr"/>
            <a:r>
              <a:rPr kumimoji="1" lang="en-US" altLang="zh-CN" sz="2800">
                <a:ln w="12700">
                  <a:noFill/>
                </a:ln>
                <a:solidFill>
                  <a:srgbClr val="BFBFBF">
                    <a:alpha val="100000"/>
                  </a:srgbClr>
                </a:solidFill>
                <a:latin typeface="OPPOSans H" panose="00020600040101010101" charset="-122"/>
                <a:ea typeface="OPPOSans H" panose="00020600040101010101" charset="-122"/>
                <a:cs typeface="OPPOSans H" panose="00020600040101010101" charset="-122"/>
              </a:rPr>
              <a:t>01</a:t>
            </a:r>
            <a:endParaRPr kumimoji="1" lang="zh-CN" altLang="en-US"/>
          </a:p>
        </p:txBody>
      </p:sp>
      <p:sp>
        <p:nvSpPr>
          <p:cNvPr id="6" name="标题 1"/>
          <p:cNvSpPr txBox="1"/>
          <p:nvPr/>
        </p:nvSpPr>
        <p:spPr>
          <a:xfrm>
            <a:off x="1237172" y="4212950"/>
            <a:ext cx="4063887" cy="532282"/>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性能优化</a:t>
            </a:r>
            <a:endParaRPr kumimoji="1" lang="zh-CN" altLang="en-US"/>
          </a:p>
        </p:txBody>
      </p:sp>
      <p:sp>
        <p:nvSpPr>
          <p:cNvPr id="7" name="标题 1"/>
          <p:cNvSpPr txBox="1"/>
          <p:nvPr/>
        </p:nvSpPr>
        <p:spPr>
          <a:xfrm>
            <a:off x="1237172" y="4831841"/>
            <a:ext cx="4063887" cy="1028850"/>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计划对系统进行性能优化，确保系统高可用性和高并发处理能力。</a:t>
            </a:r>
            <a:endParaRPr kumimoji="1" lang="zh-CN" altLang="en-US"/>
          </a:p>
        </p:txBody>
      </p:sp>
      <p:sp>
        <p:nvSpPr>
          <p:cNvPr id="8" name="标题 1"/>
          <p:cNvSpPr txBox="1"/>
          <p:nvPr/>
        </p:nvSpPr>
        <p:spPr>
          <a:xfrm>
            <a:off x="5907449" y="4267086"/>
            <a:ext cx="4093929" cy="424010"/>
          </a:xfrm>
          <a:prstGeom prst="roundRect">
            <a:avLst>
              <a:gd name="adj" fmla="val 50000"/>
            </a:avLst>
          </a:pr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endParaRPr kumimoji="1" lang="zh-CN" altLang="en-US"/>
          </a:p>
        </p:txBody>
      </p:sp>
      <p:sp>
        <p:nvSpPr>
          <p:cNvPr id="9" name="标题 1"/>
          <p:cNvSpPr txBox="1"/>
          <p:nvPr/>
        </p:nvSpPr>
        <p:spPr>
          <a:xfrm>
            <a:off x="7621674" y="3719831"/>
            <a:ext cx="665480" cy="485140"/>
          </a:xfrm>
          <a:prstGeom prst="rect">
            <a:avLst/>
          </a:prstGeom>
          <a:noFill/>
          <a:ln>
            <a:noFill/>
          </a:ln>
        </p:spPr>
        <p:txBody>
          <a:bodyPr vert="horz" wrap="none" lIns="91440" tIns="45720" rIns="91440" bIns="45720" rtlCol="0" anchor="t">
            <a:spAutoFit/>
          </a:bodyPr>
          <a:lstStyle/>
          <a:p>
            <a:pPr algn="ctr"/>
            <a:r>
              <a:rPr kumimoji="1" lang="en-US" altLang="zh-CN" sz="2800">
                <a:ln w="12700">
                  <a:noFill/>
                </a:ln>
                <a:solidFill>
                  <a:srgbClr val="2D248A">
                    <a:alpha val="100000"/>
                  </a:srgbClr>
                </a:solidFill>
                <a:latin typeface="OPPOSans H" panose="00020600040101010101" charset="-122"/>
                <a:ea typeface="OPPOSans H" panose="00020600040101010101" charset="-122"/>
                <a:cs typeface="OPPOSans H" panose="00020600040101010101" charset="-122"/>
              </a:rPr>
              <a:t>02</a:t>
            </a:r>
            <a:endParaRPr kumimoji="1" lang="zh-CN" altLang="en-US"/>
          </a:p>
        </p:txBody>
      </p:sp>
      <p:sp>
        <p:nvSpPr>
          <p:cNvPr id="10" name="标题 1"/>
          <p:cNvSpPr txBox="1"/>
          <p:nvPr/>
        </p:nvSpPr>
        <p:spPr>
          <a:xfrm>
            <a:off x="6050452" y="4212950"/>
            <a:ext cx="3807924" cy="532282"/>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安全措施实施</a:t>
            </a:r>
            <a:endParaRPr kumimoji="1" lang="zh-CN" altLang="en-US"/>
          </a:p>
        </p:txBody>
      </p:sp>
      <p:sp>
        <p:nvSpPr>
          <p:cNvPr id="11" name="标题 1"/>
          <p:cNvSpPr txBox="1"/>
          <p:nvPr/>
        </p:nvSpPr>
        <p:spPr>
          <a:xfrm>
            <a:off x="5922470" y="4831841"/>
            <a:ext cx="4063887" cy="1028850"/>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Source Han Sans" panose="020B0500000000000000" charset="-122"/>
                <a:ea typeface="Source Han Sans" panose="020B0500000000000000" charset="-122"/>
                <a:cs typeface="Source Han Sans" panose="020B0500000000000000" charset="-122"/>
              </a:rPr>
              <a:t>实施网络安全和数据安全措施，保障平台信息安全。</a:t>
            </a:r>
            <a:endParaRPr kumimoji="1" lang="zh-CN" altLang="en-US"/>
          </a:p>
        </p:txBody>
      </p:sp>
      <p:pic>
        <p:nvPicPr>
          <p:cNvPr id="12" name="图片 11"/>
          <p:cNvPicPr>
            <a:picLocks noChangeAspect="1"/>
          </p:cNvPicPr>
          <p:nvPr/>
        </p:nvPicPr>
        <p:blipFill>
          <a:blip r:embed="rId1"/>
          <a:srcRect/>
          <a:stretch>
            <a:fillRect/>
          </a:stretch>
        </p:blipFill>
        <p:spPr>
          <a:xfrm>
            <a:off x="1274453" y="1619281"/>
            <a:ext cx="11044547" cy="1868051"/>
          </a:xfrm>
          <a:prstGeom prst="rect">
            <a:avLst/>
          </a:prstGeom>
        </p:spPr>
      </p:pic>
      <p:sp>
        <p:nvSpPr>
          <p:cNvPr id="13" name="标题 1"/>
          <p:cNvSpPr txBox="1"/>
          <p:nvPr/>
        </p:nvSpPr>
        <p:spPr>
          <a:xfrm rot="20700000" flipH="1">
            <a:off x="773281" y="1993969"/>
            <a:ext cx="441936" cy="227832"/>
          </a:xfrm>
          <a:prstGeom prst="triangle">
            <a:avLst>
              <a:gd name="adj" fmla="val 33815"/>
            </a:avLst>
          </a:pr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endParaRPr kumimoji="1" lang="zh-CN" altLang="en-US"/>
          </a:p>
        </p:txBody>
      </p:sp>
      <p:sp>
        <p:nvSpPr>
          <p:cNvPr id="14" name="标题 1"/>
          <p:cNvSpPr txBox="1"/>
          <p:nvPr/>
        </p:nvSpPr>
        <p:spPr>
          <a:xfrm rot="4422872" flipV="1">
            <a:off x="427439" y="1463106"/>
            <a:ext cx="274407" cy="155613"/>
          </a:xfrm>
          <a:prstGeom prst="triangle">
            <a:avLst>
              <a:gd name="adj" fmla="val 33815"/>
            </a:avLst>
          </a:prstGeom>
          <a:gradFill>
            <a:gsLst>
              <a:gs pos="1000">
                <a:schemeClr val="accent1"/>
              </a:gs>
              <a:gs pos="100000">
                <a:schemeClr val="accent1">
                  <a:lumMod val="60000"/>
                  <a:lumOff val="40000"/>
                </a:schemeClr>
              </a:gs>
            </a:gsLst>
            <a:lin ang="2700000" scaled="0"/>
          </a:gradFill>
          <a:ln cap="sq">
            <a:noFill/>
            <a:prstDash val="solid"/>
            <a:miter/>
          </a:ln>
          <a:effectLst>
            <a:outerShdw blurRad="330200" dist="190500" dir="5400000" sx="90000" sy="90000" algn="t" rotWithShape="0">
              <a:schemeClr val="accent1">
                <a:lumMod val="75000"/>
                <a:alpha val="25000"/>
              </a:schemeClr>
            </a:outerShdw>
          </a:effectLst>
        </p:spPr>
        <p:txBody>
          <a:bodyPr vert="horz" wrap="square" lIns="45720" tIns="22860" rIns="45720" bIns="22860" rtlCol="0" anchor="ctr"/>
          <a:lstStyle/>
          <a:p>
            <a:pPr algn="ctr"/>
            <a:endParaRPr kumimoji="1" lang="zh-CN" altLang="en-US"/>
          </a:p>
        </p:txBody>
      </p:sp>
      <p:sp>
        <p:nvSpPr>
          <p:cNvPr id="15" name="标题 1"/>
          <p:cNvSpPr txBox="1"/>
          <p:nvPr/>
        </p:nvSpPr>
        <p:spPr>
          <a:xfrm>
            <a:off x="499512" y="491491"/>
            <a:ext cx="149976" cy="149974"/>
          </a:xfrm>
          <a:prstGeom prst="rect">
            <a:avLst/>
          </a:prstGeom>
          <a:solidFill>
            <a:schemeClr val="accent2">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810592" y="263750"/>
            <a:ext cx="1082514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计划工作</a:t>
            </a:r>
            <a:endParaRPr kumimoji="1" lang="zh-CN" altLang="en-US"/>
          </a:p>
        </p:txBody>
      </p:sp>
      <p:sp>
        <p:nvSpPr>
          <p:cNvPr id="17" name="标题 1"/>
          <p:cNvSpPr txBox="1"/>
          <p:nvPr/>
        </p:nvSpPr>
        <p:spPr>
          <a:xfrm>
            <a:off x="338406" y="330384"/>
            <a:ext cx="236094" cy="236094"/>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tags/tag1.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10.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11.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12.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13.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14.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15.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16.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17.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18.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19.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2.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20.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21.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22.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23.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24.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25.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26.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27.xml><?xml version="1.0" encoding="utf-8"?>
<p:tagLst xmlns:p="http://schemas.openxmlformats.org/presentationml/2006/main">
  <p:tag name="KSO_WM_DIAGRAM_VIRTUALLY_FRAME" val="{&quot;height&quot;:325.6363779527559,&quot;left&quot;:51.66307086614173,&quot;top&quot;:126.18173228346457,&quot;width&quot;:855.3369291338582}"/>
</p:tagLst>
</file>

<file path=ppt/tags/tag3.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4.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5.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6.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7.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8.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ags/tag9.xml><?xml version="1.0" encoding="utf-8"?>
<p:tagLst xmlns:p="http://schemas.openxmlformats.org/presentationml/2006/main">
  <p:tag name="KSO_WM_DIAGRAM_VIRTUALLY_FRAME" val="{&quot;height&quot;:173.65748031496065,&quot;left&quot;:213.90480314960627,&quot;top&quot;:218.14952755905512,&quot;width&quot;:693.0951968503938}"/>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2D248A"/>
      </a:accent1>
      <a:accent2>
        <a:srgbClr val="E42C64"/>
      </a:accent2>
      <a:accent3>
        <a:srgbClr val="7B7B7B"/>
      </a:accent3>
      <a:accent4>
        <a:srgbClr val="BF9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1400</Words>
  <Application>WPS 演示</Application>
  <PresentationFormat>宽屏</PresentationFormat>
  <Paragraphs>158</Paragraphs>
  <Slides>13</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13</vt:i4>
      </vt:variant>
    </vt:vector>
  </HeadingPairs>
  <TitlesOfParts>
    <vt:vector size="30" baseType="lpstr">
      <vt:lpstr>Arial</vt:lpstr>
      <vt:lpstr>宋体</vt:lpstr>
      <vt:lpstr>Wingdings</vt:lpstr>
      <vt:lpstr>OPPOSans H</vt:lpstr>
      <vt:lpstr>OPPOSans R</vt:lpstr>
      <vt:lpstr>OPPOSans L</vt:lpstr>
      <vt:lpstr>Source Han Sans CN Bold</vt:lpstr>
      <vt:lpstr>Source Han Sans</vt:lpstr>
      <vt:lpstr>Times New Roman</vt:lpstr>
      <vt:lpstr>Calibri</vt:lpstr>
      <vt:lpstr>OPPOSans B</vt:lpstr>
      <vt:lpstr>等线</vt:lpstr>
      <vt:lpstr>微软雅黑</vt:lpstr>
      <vt:lpstr>Arial Unicode MS</vt:lpstr>
      <vt:lpstr>华文琥珀</vt:lpstr>
      <vt:lpstr>华文中宋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卑挽</cp:lastModifiedBy>
  <cp:revision>13</cp:revision>
  <dcterms:created xsi:type="dcterms:W3CDTF">2024-12-18T03:22:50Z</dcterms:created>
  <dcterms:modified xsi:type="dcterms:W3CDTF">2024-12-18T03:24:01Z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F5C97591DF784BDD86DF5089936035BB_12</vt:lpwstr>
  </property>
  <property fmtid="{D5CDD505-2E9C-101B-9397-08002B2CF9AE}" pid="3" name="KSOProductBuildVer">
    <vt:lpwstr>2052-12.1.0.19302</vt:lpwstr>
  </property>
</Properties>
</file>